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Default Extension="xlsx" ContentType="application/vnd.openxmlformats-officedocument.spreadsheetml.sheet"/>
  <Override PartName="/ppt/charts/chart3.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8404800" cy="32918400"/>
  <p:notesSz cx="6858000" cy="9296400"/>
  <p:defaultTextStyle>
    <a:defPPr>
      <a:defRPr lang="en-US"/>
    </a:defPPr>
    <a:lvl1pPr marL="0" algn="l" defTabSz="4075572" rtl="0" eaLnBrk="1" latinLnBrk="0" hangingPunct="1">
      <a:defRPr sz="8000" kern="1200">
        <a:solidFill>
          <a:schemeClr val="tx1"/>
        </a:solidFill>
        <a:latin typeface="+mn-lt"/>
        <a:ea typeface="+mn-ea"/>
        <a:cs typeface="+mn-cs"/>
      </a:defRPr>
    </a:lvl1pPr>
    <a:lvl2pPr marL="2037786" algn="l" defTabSz="4075572" rtl="0" eaLnBrk="1" latinLnBrk="0" hangingPunct="1">
      <a:defRPr sz="8000" kern="1200">
        <a:solidFill>
          <a:schemeClr val="tx1"/>
        </a:solidFill>
        <a:latin typeface="+mn-lt"/>
        <a:ea typeface="+mn-ea"/>
        <a:cs typeface="+mn-cs"/>
      </a:defRPr>
    </a:lvl2pPr>
    <a:lvl3pPr marL="4075572" algn="l" defTabSz="4075572" rtl="0" eaLnBrk="1" latinLnBrk="0" hangingPunct="1">
      <a:defRPr sz="8000" kern="1200">
        <a:solidFill>
          <a:schemeClr val="tx1"/>
        </a:solidFill>
        <a:latin typeface="+mn-lt"/>
        <a:ea typeface="+mn-ea"/>
        <a:cs typeface="+mn-cs"/>
      </a:defRPr>
    </a:lvl3pPr>
    <a:lvl4pPr marL="6113358" algn="l" defTabSz="4075572" rtl="0" eaLnBrk="1" latinLnBrk="0" hangingPunct="1">
      <a:defRPr sz="8000" kern="1200">
        <a:solidFill>
          <a:schemeClr val="tx1"/>
        </a:solidFill>
        <a:latin typeface="+mn-lt"/>
        <a:ea typeface="+mn-ea"/>
        <a:cs typeface="+mn-cs"/>
      </a:defRPr>
    </a:lvl4pPr>
    <a:lvl5pPr marL="8151144" algn="l" defTabSz="4075572" rtl="0" eaLnBrk="1" latinLnBrk="0" hangingPunct="1">
      <a:defRPr sz="8000" kern="1200">
        <a:solidFill>
          <a:schemeClr val="tx1"/>
        </a:solidFill>
        <a:latin typeface="+mn-lt"/>
        <a:ea typeface="+mn-ea"/>
        <a:cs typeface="+mn-cs"/>
      </a:defRPr>
    </a:lvl5pPr>
    <a:lvl6pPr marL="10188931" algn="l" defTabSz="4075572" rtl="0" eaLnBrk="1" latinLnBrk="0" hangingPunct="1">
      <a:defRPr sz="8000" kern="1200">
        <a:solidFill>
          <a:schemeClr val="tx1"/>
        </a:solidFill>
        <a:latin typeface="+mn-lt"/>
        <a:ea typeface="+mn-ea"/>
        <a:cs typeface="+mn-cs"/>
      </a:defRPr>
    </a:lvl6pPr>
    <a:lvl7pPr marL="12226717" algn="l" defTabSz="4075572" rtl="0" eaLnBrk="1" latinLnBrk="0" hangingPunct="1">
      <a:defRPr sz="8000" kern="1200">
        <a:solidFill>
          <a:schemeClr val="tx1"/>
        </a:solidFill>
        <a:latin typeface="+mn-lt"/>
        <a:ea typeface="+mn-ea"/>
        <a:cs typeface="+mn-cs"/>
      </a:defRPr>
    </a:lvl7pPr>
    <a:lvl8pPr marL="14264503" algn="l" defTabSz="4075572" rtl="0" eaLnBrk="1" latinLnBrk="0" hangingPunct="1">
      <a:defRPr sz="8000" kern="1200">
        <a:solidFill>
          <a:schemeClr val="tx1"/>
        </a:solidFill>
        <a:latin typeface="+mn-lt"/>
        <a:ea typeface="+mn-ea"/>
        <a:cs typeface="+mn-cs"/>
      </a:defRPr>
    </a:lvl8pPr>
    <a:lvl9pPr marL="16302289" algn="l" defTabSz="4075572" rtl="0" eaLnBrk="1" latinLnBrk="0" hangingPunct="1">
      <a:defRPr sz="8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A4A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1534" autoAdjust="0"/>
  </p:normalViewPr>
  <p:slideViewPr>
    <p:cSldViewPr>
      <p:cViewPr varScale="1">
        <p:scale>
          <a:sx n="14" d="100"/>
          <a:sy n="14" d="100"/>
        </p:scale>
        <p:origin x="-1332" y="-162"/>
      </p:cViewPr>
      <p:guideLst>
        <p:guide orient="horz" pos="10368"/>
        <p:guide pos="12096"/>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layout/>
      <c:txPr>
        <a:bodyPr/>
        <a:lstStyle/>
        <a:p>
          <a:pPr>
            <a:defRPr sz="4000"/>
          </a:pPr>
          <a:endParaRPr lang="en-US"/>
        </a:p>
      </c:txPr>
    </c:title>
    <c:view3D>
      <c:rAngAx val="1"/>
    </c:view3D>
    <c:plotArea>
      <c:layout/>
      <c:bar3DChart>
        <c:barDir val="col"/>
        <c:grouping val="clustered"/>
        <c:ser>
          <c:idx val="0"/>
          <c:order val="0"/>
          <c:tx>
            <c:strRef>
              <c:f>Sheet1!$B$1</c:f>
              <c:strCache>
                <c:ptCount val="1"/>
                <c:pt idx="0">
                  <c:v>Affective Learning (Mean)</c:v>
                </c:pt>
              </c:strCache>
            </c:strRef>
          </c:tx>
          <c:dLbls>
            <c:dLbl>
              <c:idx val="0"/>
              <c:delete val="1"/>
            </c:dLbl>
            <c:dLbl>
              <c:idx val="2"/>
              <c:delete val="1"/>
            </c:dLbl>
            <c:txPr>
              <a:bodyPr/>
              <a:lstStyle/>
              <a:p>
                <a:pPr>
                  <a:defRPr sz="3600"/>
                </a:pPr>
                <a:endParaRPr lang="en-US"/>
              </a:p>
            </c:txPr>
            <c:showVal val="1"/>
          </c:dLbls>
          <c:cat>
            <c:strRef>
              <c:f>Sheet1!$A$2:$A$5</c:f>
              <c:strCache>
                <c:ptCount val="4"/>
                <c:pt idx="0">
                  <c:v>Experimental Pretest</c:v>
                </c:pt>
                <c:pt idx="1">
                  <c:v>Experimental Postest</c:v>
                </c:pt>
                <c:pt idx="2">
                  <c:v>Control Pretest</c:v>
                </c:pt>
                <c:pt idx="3">
                  <c:v>Control Postest</c:v>
                </c:pt>
              </c:strCache>
            </c:strRef>
          </c:cat>
          <c:val>
            <c:numRef>
              <c:f>Sheet1!$B$2:$B$5</c:f>
              <c:numCache>
                <c:formatCode>General</c:formatCode>
                <c:ptCount val="4"/>
                <c:pt idx="0">
                  <c:v>0</c:v>
                </c:pt>
                <c:pt idx="1">
                  <c:v>103.28</c:v>
                </c:pt>
                <c:pt idx="2">
                  <c:v>0</c:v>
                </c:pt>
                <c:pt idx="3">
                  <c:v>93.11</c:v>
                </c:pt>
              </c:numCache>
            </c:numRef>
          </c:val>
        </c:ser>
        <c:dLbls>
          <c:showVal val="1"/>
        </c:dLbls>
        <c:shape val="cylinder"/>
        <c:axId val="148030208"/>
        <c:axId val="148839424"/>
        <c:axId val="0"/>
      </c:bar3DChart>
      <c:catAx>
        <c:axId val="148030208"/>
        <c:scaling>
          <c:orientation val="minMax"/>
        </c:scaling>
        <c:axPos val="b"/>
        <c:majorTickMark val="none"/>
        <c:tickLblPos val="nextTo"/>
        <c:crossAx val="148839424"/>
        <c:crosses val="autoZero"/>
        <c:auto val="1"/>
        <c:lblAlgn val="ctr"/>
        <c:lblOffset val="100"/>
      </c:catAx>
      <c:valAx>
        <c:axId val="148839424"/>
        <c:scaling>
          <c:orientation val="minMax"/>
        </c:scaling>
        <c:delete val="1"/>
        <c:axPos val="l"/>
        <c:numFmt formatCode="General" sourceLinked="1"/>
        <c:majorTickMark val="none"/>
        <c:tickLblPos val="nextTo"/>
        <c:crossAx val="148030208"/>
        <c:crosses val="autoZero"/>
        <c:crossBetween val="between"/>
      </c:valAx>
      <c:spPr>
        <a:noFill/>
        <a:ln w="25400">
          <a:noFill/>
        </a:ln>
      </c:spPr>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style val="4"/>
  <c:chart>
    <c:title>
      <c:tx>
        <c:rich>
          <a:bodyPr/>
          <a:lstStyle/>
          <a:p>
            <a:pPr>
              <a:defRPr/>
            </a:pPr>
            <a:r>
              <a:rPr lang="en-US" sz="4000" dirty="0"/>
              <a:t>Communication</a:t>
            </a:r>
            <a:r>
              <a:rPr lang="en-US" dirty="0"/>
              <a:t> </a:t>
            </a:r>
            <a:r>
              <a:rPr lang="en-US" sz="4000" dirty="0" smtClean="0"/>
              <a:t>Skills (Mean)</a:t>
            </a:r>
            <a:endParaRPr lang="en-US" sz="4000" dirty="0"/>
          </a:p>
        </c:rich>
      </c:tx>
      <c:layout>
        <c:manualLayout>
          <c:xMode val="edge"/>
          <c:yMode val="edge"/>
          <c:x val="7.8856209150326803E-2"/>
          <c:y val="0"/>
        </c:manualLayout>
      </c:layout>
    </c:title>
    <c:view3D>
      <c:rAngAx val="1"/>
    </c:view3D>
    <c:plotArea>
      <c:layout>
        <c:manualLayout>
          <c:layoutTarget val="inner"/>
          <c:xMode val="edge"/>
          <c:yMode val="edge"/>
          <c:x val="0.1569115744334775"/>
          <c:y val="0.11854176316195769"/>
          <c:w val="0.8121172969575986"/>
          <c:h val="0.49929153157325923"/>
        </c:manualLayout>
      </c:layout>
      <c:bar3DChart>
        <c:barDir val="col"/>
        <c:grouping val="clustered"/>
        <c:ser>
          <c:idx val="0"/>
          <c:order val="0"/>
          <c:tx>
            <c:strRef>
              <c:f>Sheet1!$B$1</c:f>
              <c:strCache>
                <c:ptCount val="1"/>
                <c:pt idx="0">
                  <c:v>Communication Skills</c:v>
                </c:pt>
              </c:strCache>
            </c:strRef>
          </c:tx>
          <c:dLbls>
            <c:dLbl>
              <c:idx val="3"/>
              <c:layout/>
              <c:tx>
                <c:rich>
                  <a:bodyPr/>
                  <a:lstStyle/>
                  <a:p>
                    <a:r>
                      <a:rPr lang="en-US" smtClean="0"/>
                      <a:t>30.49</a:t>
                    </a:r>
                  </a:p>
                  <a:p>
                    <a:endParaRPr lang="en-US"/>
                  </a:p>
                </c:rich>
              </c:tx>
              <c:showVal val="1"/>
            </c:dLbl>
            <c:txPr>
              <a:bodyPr/>
              <a:lstStyle/>
              <a:p>
                <a:pPr>
                  <a:defRPr sz="3200"/>
                </a:pPr>
                <a:endParaRPr lang="en-US"/>
              </a:p>
            </c:txPr>
            <c:showVal val="1"/>
          </c:dLbls>
          <c:cat>
            <c:strRef>
              <c:f>Sheet1!$A$2:$A$5</c:f>
              <c:strCache>
                <c:ptCount val="4"/>
                <c:pt idx="0">
                  <c:v>Experimental Pretest</c:v>
                </c:pt>
                <c:pt idx="1">
                  <c:v>Experimental Posttest</c:v>
                </c:pt>
                <c:pt idx="2">
                  <c:v>Control Pretest</c:v>
                </c:pt>
                <c:pt idx="3">
                  <c:v>Control Posttest</c:v>
                </c:pt>
              </c:strCache>
            </c:strRef>
          </c:cat>
          <c:val>
            <c:numRef>
              <c:f>Sheet1!$B$2:$B$5</c:f>
              <c:numCache>
                <c:formatCode>General</c:formatCode>
                <c:ptCount val="4"/>
                <c:pt idx="0">
                  <c:v>29.28</c:v>
                </c:pt>
                <c:pt idx="1">
                  <c:v>32.67</c:v>
                </c:pt>
                <c:pt idx="2">
                  <c:v>29.73</c:v>
                </c:pt>
                <c:pt idx="3">
                  <c:v>30.49</c:v>
                </c:pt>
              </c:numCache>
            </c:numRef>
          </c:val>
        </c:ser>
        <c:dLbls>
          <c:showVal val="1"/>
        </c:dLbls>
        <c:shape val="cylinder"/>
        <c:axId val="148872192"/>
        <c:axId val="149691392"/>
        <c:axId val="0"/>
      </c:bar3DChart>
      <c:catAx>
        <c:axId val="148872192"/>
        <c:scaling>
          <c:orientation val="minMax"/>
        </c:scaling>
        <c:axPos val="b"/>
        <c:majorTickMark val="none"/>
        <c:tickLblPos val="nextTo"/>
        <c:crossAx val="149691392"/>
        <c:crosses val="autoZero"/>
        <c:auto val="1"/>
        <c:lblAlgn val="ctr"/>
        <c:lblOffset val="100"/>
      </c:catAx>
      <c:valAx>
        <c:axId val="149691392"/>
        <c:scaling>
          <c:orientation val="minMax"/>
        </c:scaling>
        <c:delete val="1"/>
        <c:axPos val="l"/>
        <c:numFmt formatCode="General" sourceLinked="1"/>
        <c:tickLblPos val="nextTo"/>
        <c:crossAx val="148872192"/>
        <c:crosses val="autoZero"/>
        <c:crossBetween val="between"/>
      </c:valAx>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style val="5"/>
  <c:chart>
    <c:title>
      <c:layout/>
      <c:txPr>
        <a:bodyPr/>
        <a:lstStyle/>
        <a:p>
          <a:pPr>
            <a:defRPr sz="4000"/>
          </a:pPr>
          <a:endParaRPr lang="en-US"/>
        </a:p>
      </c:txPr>
    </c:title>
    <c:view3D>
      <c:rAngAx val="1"/>
    </c:view3D>
    <c:plotArea>
      <c:layout/>
      <c:bar3DChart>
        <c:barDir val="col"/>
        <c:grouping val="clustered"/>
        <c:ser>
          <c:idx val="0"/>
          <c:order val="0"/>
          <c:tx>
            <c:strRef>
              <c:f>Sheet1!$B$1</c:f>
              <c:strCache>
                <c:ptCount val="1"/>
                <c:pt idx="0">
                  <c:v>Perceived Engagement (Mean)</c:v>
                </c:pt>
              </c:strCache>
            </c:strRef>
          </c:tx>
          <c:dLbls>
            <c:txPr>
              <a:bodyPr/>
              <a:lstStyle/>
              <a:p>
                <a:pPr>
                  <a:defRPr sz="3200"/>
                </a:pPr>
                <a:endParaRPr lang="en-US"/>
              </a:p>
            </c:txPr>
            <c:showVal val="1"/>
          </c:dLbls>
          <c:cat>
            <c:strRef>
              <c:f>Sheet1!$A$2:$A$5</c:f>
              <c:strCache>
                <c:ptCount val="4"/>
                <c:pt idx="0">
                  <c:v>Experimental pretest</c:v>
                </c:pt>
                <c:pt idx="1">
                  <c:v>Experimental posttest</c:v>
                </c:pt>
                <c:pt idx="2">
                  <c:v>Control pretest</c:v>
                </c:pt>
                <c:pt idx="3">
                  <c:v>Control posttest</c:v>
                </c:pt>
              </c:strCache>
            </c:strRef>
          </c:cat>
          <c:val>
            <c:numRef>
              <c:f>Sheet1!$B$2:$B$5</c:f>
              <c:numCache>
                <c:formatCode>General</c:formatCode>
                <c:ptCount val="4"/>
                <c:pt idx="0">
                  <c:v>0</c:v>
                </c:pt>
                <c:pt idx="1">
                  <c:v>38.72</c:v>
                </c:pt>
                <c:pt idx="2">
                  <c:v>0</c:v>
                </c:pt>
                <c:pt idx="3">
                  <c:v>36.549999999999997</c:v>
                </c:pt>
              </c:numCache>
            </c:numRef>
          </c:val>
        </c:ser>
        <c:dLbls>
          <c:showVal val="1"/>
        </c:dLbls>
        <c:shape val="cylinder"/>
        <c:axId val="149325312"/>
        <c:axId val="149693952"/>
        <c:axId val="0"/>
      </c:bar3DChart>
      <c:catAx>
        <c:axId val="149325312"/>
        <c:scaling>
          <c:orientation val="minMax"/>
        </c:scaling>
        <c:axPos val="b"/>
        <c:majorTickMark val="none"/>
        <c:tickLblPos val="nextTo"/>
        <c:crossAx val="149693952"/>
        <c:crosses val="autoZero"/>
        <c:auto val="1"/>
        <c:lblAlgn val="ctr"/>
        <c:lblOffset val="100"/>
      </c:catAx>
      <c:valAx>
        <c:axId val="149693952"/>
        <c:scaling>
          <c:orientation val="minMax"/>
        </c:scaling>
        <c:delete val="1"/>
        <c:axPos val="l"/>
        <c:numFmt formatCode="General" sourceLinked="1"/>
        <c:tickLblPos val="nextTo"/>
        <c:crossAx val="149325312"/>
        <c:crosses val="autoZero"/>
        <c:crossBetween val="between"/>
      </c:valAx>
    </c:plotArea>
    <c:plotVisOnly val="1"/>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6F9B1F-0A17-4586-9F21-6919EBCBE7F7}" type="doc">
      <dgm:prSet loTypeId="urn:microsoft.com/office/officeart/2005/8/layout/radial6" loCatId="cycle" qsTypeId="urn:microsoft.com/office/officeart/2005/8/quickstyle/simple5" qsCatId="simple" csTypeId="urn:microsoft.com/office/officeart/2005/8/colors/colorful3" csCatId="colorful" phldr="1"/>
      <dgm:spPr/>
      <dgm:t>
        <a:bodyPr/>
        <a:lstStyle/>
        <a:p>
          <a:endParaRPr lang="en-US"/>
        </a:p>
      </dgm:t>
    </dgm:pt>
    <dgm:pt modelId="{854112D4-B669-400C-9C03-A8053DF00E27}">
      <dgm:prSet phldrT="[Text]"/>
      <dgm:spPr/>
      <dgm:t>
        <a:bodyPr/>
        <a:lstStyle/>
        <a:p>
          <a:r>
            <a:rPr lang="en-US" dirty="0" smtClean="0"/>
            <a:t>Civic Engagement Learning Outcomes</a:t>
          </a:r>
          <a:endParaRPr lang="en-US" dirty="0"/>
        </a:p>
      </dgm:t>
    </dgm:pt>
    <dgm:pt modelId="{10C03748-1D4E-493E-B654-5EC79623A3B1}" type="parTrans" cxnId="{94EBBA78-782E-4A49-89BA-789833FCE569}">
      <dgm:prSet/>
      <dgm:spPr/>
      <dgm:t>
        <a:bodyPr/>
        <a:lstStyle/>
        <a:p>
          <a:endParaRPr lang="en-US"/>
        </a:p>
      </dgm:t>
    </dgm:pt>
    <dgm:pt modelId="{E90F9177-B3D0-4615-88CE-A8D031672229}" type="sibTrans" cxnId="{94EBBA78-782E-4A49-89BA-789833FCE569}">
      <dgm:prSet/>
      <dgm:spPr/>
      <dgm:t>
        <a:bodyPr/>
        <a:lstStyle/>
        <a:p>
          <a:endParaRPr lang="en-US"/>
        </a:p>
      </dgm:t>
    </dgm:pt>
    <dgm:pt modelId="{5FE7FE24-7741-4913-B874-A046C0B93E51}">
      <dgm:prSet phldrT="[Text]"/>
      <dgm:spPr/>
      <dgm:t>
        <a:bodyPr/>
        <a:lstStyle/>
        <a:p>
          <a:r>
            <a:rPr lang="en-US" b="1" dirty="0" smtClean="0"/>
            <a:t>Public Opportunity</a:t>
          </a:r>
          <a:r>
            <a:rPr lang="en-US" dirty="0" smtClean="0"/>
            <a:t> – Students will identify the resources and subsequent value of civic and community engagement.</a:t>
          </a:r>
          <a:endParaRPr lang="en-US" dirty="0"/>
        </a:p>
      </dgm:t>
    </dgm:pt>
    <dgm:pt modelId="{7A91F4DE-B697-4F62-8740-859AD01802B0}" type="parTrans" cxnId="{AF7C9483-3811-4414-8AF8-24761BBD0B57}">
      <dgm:prSet/>
      <dgm:spPr/>
      <dgm:t>
        <a:bodyPr/>
        <a:lstStyle/>
        <a:p>
          <a:endParaRPr lang="en-US"/>
        </a:p>
      </dgm:t>
    </dgm:pt>
    <dgm:pt modelId="{7B2AE0CC-67BD-4907-9DA6-FE2D9935637B}" type="sibTrans" cxnId="{AF7C9483-3811-4414-8AF8-24761BBD0B57}">
      <dgm:prSet/>
      <dgm:spPr/>
      <dgm:t>
        <a:bodyPr/>
        <a:lstStyle/>
        <a:p>
          <a:endParaRPr lang="en-US"/>
        </a:p>
      </dgm:t>
    </dgm:pt>
    <dgm:pt modelId="{B157BED3-4550-474A-8B3A-A61A29332402}">
      <dgm:prSet phldrT="[Text]"/>
      <dgm:spPr/>
      <dgm:t>
        <a:bodyPr/>
        <a:lstStyle/>
        <a:p>
          <a:r>
            <a:rPr lang="en-US" b="1" dirty="0" smtClean="0"/>
            <a:t>Responsible Citizenry</a:t>
          </a:r>
          <a:r>
            <a:rPr lang="en-US" dirty="0" smtClean="0"/>
            <a:t> – Students will develop the ability to function as responsible participants in the social, economic, technological, and political dimensions of life within local, national, and global communities. </a:t>
          </a:r>
          <a:endParaRPr lang="en-US" dirty="0"/>
        </a:p>
      </dgm:t>
    </dgm:pt>
    <dgm:pt modelId="{A33A8CCD-DC8C-4CDF-B7BE-B1C4AFDE3D8E}" type="parTrans" cxnId="{8F99C3C2-BAFB-4A0D-BF5E-84D394B2A0D7}">
      <dgm:prSet/>
      <dgm:spPr/>
      <dgm:t>
        <a:bodyPr/>
        <a:lstStyle/>
        <a:p>
          <a:endParaRPr lang="en-US"/>
        </a:p>
      </dgm:t>
    </dgm:pt>
    <dgm:pt modelId="{F8F01E86-E5CE-47C4-84E0-F2EFB4665BED}" type="sibTrans" cxnId="{8F99C3C2-BAFB-4A0D-BF5E-84D394B2A0D7}">
      <dgm:prSet/>
      <dgm:spPr/>
      <dgm:t>
        <a:bodyPr/>
        <a:lstStyle/>
        <a:p>
          <a:endParaRPr lang="en-US"/>
        </a:p>
      </dgm:t>
    </dgm:pt>
    <dgm:pt modelId="{13E6686E-D53D-4408-9B2B-357E3503C61F}">
      <dgm:prSet phldrT="[Text]"/>
      <dgm:spPr/>
      <dgm:t>
        <a:bodyPr/>
        <a:lstStyle/>
        <a:p>
          <a:r>
            <a:rPr lang="en-US" b="1" dirty="0" smtClean="0"/>
            <a:t>Knowledge Formation</a:t>
          </a:r>
          <a:r>
            <a:rPr lang="en-US" dirty="0" smtClean="0"/>
            <a:t> – Students will foster an understanding of the social and collaborative nature of knowledge and learning relating to civic engagement.</a:t>
          </a:r>
          <a:r>
            <a:rPr lang="en-US" b="1" dirty="0" smtClean="0"/>
            <a:t> </a:t>
          </a:r>
          <a:endParaRPr lang="en-US" dirty="0"/>
        </a:p>
      </dgm:t>
    </dgm:pt>
    <dgm:pt modelId="{76EFD7C0-411B-49A8-A5CD-FBE4860C2B6F}" type="parTrans" cxnId="{6E7B2F9C-05A8-44D4-8B92-AFB05FC402FC}">
      <dgm:prSet/>
      <dgm:spPr/>
      <dgm:t>
        <a:bodyPr/>
        <a:lstStyle/>
        <a:p>
          <a:endParaRPr lang="en-US"/>
        </a:p>
      </dgm:t>
    </dgm:pt>
    <dgm:pt modelId="{914562A7-3E48-4B3F-BF16-7D47B13674A4}" type="sibTrans" cxnId="{6E7B2F9C-05A8-44D4-8B92-AFB05FC402FC}">
      <dgm:prSet/>
      <dgm:spPr/>
      <dgm:t>
        <a:bodyPr/>
        <a:lstStyle/>
        <a:p>
          <a:endParaRPr lang="en-US"/>
        </a:p>
      </dgm:t>
    </dgm:pt>
    <dgm:pt modelId="{6692D34B-0C41-4504-A72A-F74020B090EF}">
      <dgm:prSet phldrT="[Text]"/>
      <dgm:spPr/>
      <dgm:t>
        <a:bodyPr/>
        <a:lstStyle/>
        <a:p>
          <a:r>
            <a:rPr lang="en-US" b="1" smtClean="0"/>
            <a:t>Democratic Awareness</a:t>
          </a:r>
          <a:r>
            <a:rPr lang="en-US" smtClean="0"/>
            <a:t> – Students will improve their knowledge and understanding of the democratic process.</a:t>
          </a:r>
          <a:endParaRPr lang="en-US" dirty="0"/>
        </a:p>
      </dgm:t>
    </dgm:pt>
    <dgm:pt modelId="{66F67793-5F49-45EA-AD0F-665CF9115D9D}" type="parTrans" cxnId="{FE72A4F6-B080-48AB-AC00-F15FBC2C4110}">
      <dgm:prSet/>
      <dgm:spPr/>
      <dgm:t>
        <a:bodyPr/>
        <a:lstStyle/>
        <a:p>
          <a:endParaRPr lang="en-US"/>
        </a:p>
      </dgm:t>
    </dgm:pt>
    <dgm:pt modelId="{B3BB6586-0726-4094-9C8A-55F79F71CDAF}" type="sibTrans" cxnId="{FE72A4F6-B080-48AB-AC00-F15FBC2C4110}">
      <dgm:prSet/>
      <dgm:spPr/>
      <dgm:t>
        <a:bodyPr/>
        <a:lstStyle/>
        <a:p>
          <a:endParaRPr lang="en-US"/>
        </a:p>
      </dgm:t>
    </dgm:pt>
    <dgm:pt modelId="{D929BBE4-2ACF-42AC-BB32-A1E6E1270ABC}">
      <dgm:prSet/>
      <dgm:spPr/>
    </dgm:pt>
    <dgm:pt modelId="{89820B95-6221-429F-900D-C0D2D0A18521}" type="parTrans" cxnId="{6FAE3771-EF72-4089-92E2-0EAFFBF3E617}">
      <dgm:prSet/>
      <dgm:spPr/>
      <dgm:t>
        <a:bodyPr/>
        <a:lstStyle/>
        <a:p>
          <a:endParaRPr lang="en-US"/>
        </a:p>
      </dgm:t>
    </dgm:pt>
    <dgm:pt modelId="{7DB1DCA5-A7A4-44CE-92FE-EBB3CB8ED718}" type="sibTrans" cxnId="{6FAE3771-EF72-4089-92E2-0EAFFBF3E617}">
      <dgm:prSet/>
      <dgm:spPr/>
      <dgm:t>
        <a:bodyPr/>
        <a:lstStyle/>
        <a:p>
          <a:endParaRPr lang="en-US"/>
        </a:p>
      </dgm:t>
    </dgm:pt>
    <dgm:pt modelId="{628D460C-E4FC-4DF9-B0D2-0307921ABBAE}">
      <dgm:prSet phldrT="[Text]"/>
      <dgm:spPr/>
      <dgm:t>
        <a:bodyPr/>
        <a:lstStyle/>
        <a:p>
          <a:r>
            <a:rPr lang="en-US" b="1" dirty="0" smtClean="0"/>
            <a:t>Diverse and Global Perspectives</a:t>
          </a:r>
          <a:r>
            <a:rPr lang="en-US" dirty="0" smtClean="0"/>
            <a:t> – Students will be exposed to diverse and global perspectives by developing and communicating an appreciation for the impact made in personal and professional lives.</a:t>
          </a:r>
          <a:endParaRPr lang="en-US" dirty="0"/>
        </a:p>
      </dgm:t>
    </dgm:pt>
    <dgm:pt modelId="{69B86BF9-3394-4676-95E3-D0DBFFB163ED}" type="parTrans" cxnId="{86790AC9-0BCE-43F0-90D8-263F58E01638}">
      <dgm:prSet/>
      <dgm:spPr/>
      <dgm:t>
        <a:bodyPr/>
        <a:lstStyle/>
        <a:p>
          <a:endParaRPr lang="en-US"/>
        </a:p>
      </dgm:t>
    </dgm:pt>
    <dgm:pt modelId="{C300360A-F20D-4C3C-8E29-8FDB4AA72A29}" type="sibTrans" cxnId="{86790AC9-0BCE-43F0-90D8-263F58E01638}">
      <dgm:prSet/>
      <dgm:spPr/>
      <dgm:t>
        <a:bodyPr/>
        <a:lstStyle/>
        <a:p>
          <a:endParaRPr lang="en-US"/>
        </a:p>
      </dgm:t>
    </dgm:pt>
    <dgm:pt modelId="{757671D4-45C4-45C5-ADC0-B29E47DB8056}" type="pres">
      <dgm:prSet presAssocID="{8A6F9B1F-0A17-4586-9F21-6919EBCBE7F7}" presName="Name0" presStyleCnt="0">
        <dgm:presLayoutVars>
          <dgm:chMax val="1"/>
          <dgm:dir/>
          <dgm:animLvl val="ctr"/>
          <dgm:resizeHandles val="exact"/>
        </dgm:presLayoutVars>
      </dgm:prSet>
      <dgm:spPr/>
    </dgm:pt>
    <dgm:pt modelId="{F825973B-4F8D-4681-934D-62AA0D502A30}" type="pres">
      <dgm:prSet presAssocID="{854112D4-B669-400C-9C03-A8053DF00E27}" presName="centerShape" presStyleLbl="node0" presStyleIdx="0" presStyleCnt="1"/>
      <dgm:spPr/>
      <dgm:t>
        <a:bodyPr/>
        <a:lstStyle/>
        <a:p>
          <a:endParaRPr lang="en-US"/>
        </a:p>
      </dgm:t>
    </dgm:pt>
    <dgm:pt modelId="{11C3673B-B49C-4B78-A74A-2D7F27DD7A09}" type="pres">
      <dgm:prSet presAssocID="{5FE7FE24-7741-4913-B874-A046C0B93E51}" presName="node" presStyleLbl="node1" presStyleIdx="0" presStyleCnt="5">
        <dgm:presLayoutVars>
          <dgm:bulletEnabled val="1"/>
        </dgm:presLayoutVars>
      </dgm:prSet>
      <dgm:spPr/>
      <dgm:t>
        <a:bodyPr/>
        <a:lstStyle/>
        <a:p>
          <a:endParaRPr lang="en-US"/>
        </a:p>
      </dgm:t>
    </dgm:pt>
    <dgm:pt modelId="{42079CFD-B2B5-44CD-A4DB-26E8175AAC75}" type="pres">
      <dgm:prSet presAssocID="{5FE7FE24-7741-4913-B874-A046C0B93E51}" presName="dummy" presStyleCnt="0"/>
      <dgm:spPr/>
    </dgm:pt>
    <dgm:pt modelId="{816B175C-DAA4-4619-B391-41CA24664F28}" type="pres">
      <dgm:prSet presAssocID="{7B2AE0CC-67BD-4907-9DA6-FE2D9935637B}" presName="sibTrans" presStyleLbl="sibTrans2D1" presStyleIdx="0" presStyleCnt="5" custLinFactNeighborX="78" custLinFactNeighborY="-1083"/>
      <dgm:spPr/>
    </dgm:pt>
    <dgm:pt modelId="{277D425C-F78D-45B9-99DE-60E71EE5BBA5}" type="pres">
      <dgm:prSet presAssocID="{B157BED3-4550-474A-8B3A-A61A29332402}" presName="node" presStyleLbl="node1" presStyleIdx="1" presStyleCnt="5">
        <dgm:presLayoutVars>
          <dgm:bulletEnabled val="1"/>
        </dgm:presLayoutVars>
      </dgm:prSet>
      <dgm:spPr/>
      <dgm:t>
        <a:bodyPr/>
        <a:lstStyle/>
        <a:p>
          <a:endParaRPr lang="en-US"/>
        </a:p>
      </dgm:t>
    </dgm:pt>
    <dgm:pt modelId="{CD33A2BC-4069-4E4B-B0E3-9F2EE96991B0}" type="pres">
      <dgm:prSet presAssocID="{B157BED3-4550-474A-8B3A-A61A29332402}" presName="dummy" presStyleCnt="0"/>
      <dgm:spPr/>
    </dgm:pt>
    <dgm:pt modelId="{BF2973B6-B800-40F2-B17C-656A194C588E}" type="pres">
      <dgm:prSet presAssocID="{F8F01E86-E5CE-47C4-84E0-F2EFB4665BED}" presName="sibTrans" presStyleLbl="sibTrans2D1" presStyleIdx="1" presStyleCnt="5"/>
      <dgm:spPr/>
    </dgm:pt>
    <dgm:pt modelId="{89916BDB-1E69-4424-9517-9141B239C077}" type="pres">
      <dgm:prSet presAssocID="{13E6686E-D53D-4408-9B2B-357E3503C61F}" presName="node" presStyleLbl="node1" presStyleIdx="2" presStyleCnt="5">
        <dgm:presLayoutVars>
          <dgm:bulletEnabled val="1"/>
        </dgm:presLayoutVars>
      </dgm:prSet>
      <dgm:spPr/>
      <dgm:t>
        <a:bodyPr/>
        <a:lstStyle/>
        <a:p>
          <a:endParaRPr lang="en-US"/>
        </a:p>
      </dgm:t>
    </dgm:pt>
    <dgm:pt modelId="{8C735501-16FD-44FA-8F7C-628295D44A84}" type="pres">
      <dgm:prSet presAssocID="{13E6686E-D53D-4408-9B2B-357E3503C61F}" presName="dummy" presStyleCnt="0"/>
      <dgm:spPr/>
    </dgm:pt>
    <dgm:pt modelId="{141FA647-871A-4B24-9FF8-49D938009953}" type="pres">
      <dgm:prSet presAssocID="{914562A7-3E48-4B3F-BF16-7D47B13674A4}" presName="sibTrans" presStyleLbl="sibTrans2D1" presStyleIdx="2" presStyleCnt="5"/>
      <dgm:spPr/>
    </dgm:pt>
    <dgm:pt modelId="{478AA834-BE8A-4C83-B388-86460806CE2F}" type="pres">
      <dgm:prSet presAssocID="{628D460C-E4FC-4DF9-B0D2-0307921ABBAE}" presName="node" presStyleLbl="node1" presStyleIdx="3" presStyleCnt="5">
        <dgm:presLayoutVars>
          <dgm:bulletEnabled val="1"/>
        </dgm:presLayoutVars>
      </dgm:prSet>
      <dgm:spPr/>
      <dgm:t>
        <a:bodyPr/>
        <a:lstStyle/>
        <a:p>
          <a:endParaRPr lang="en-US"/>
        </a:p>
      </dgm:t>
    </dgm:pt>
    <dgm:pt modelId="{F15B71BD-22D7-41E4-8DB1-E74B86A0E036}" type="pres">
      <dgm:prSet presAssocID="{628D460C-E4FC-4DF9-B0D2-0307921ABBAE}" presName="dummy" presStyleCnt="0"/>
      <dgm:spPr/>
    </dgm:pt>
    <dgm:pt modelId="{ED5F51D9-7B29-4A4F-81EB-A306BF2B2EDE}" type="pres">
      <dgm:prSet presAssocID="{C300360A-F20D-4C3C-8E29-8FDB4AA72A29}" presName="sibTrans" presStyleLbl="sibTrans2D1" presStyleIdx="3" presStyleCnt="5"/>
      <dgm:spPr/>
    </dgm:pt>
    <dgm:pt modelId="{66C0F63C-2899-422D-8A13-3CF2AC040626}" type="pres">
      <dgm:prSet presAssocID="{6692D34B-0C41-4504-A72A-F74020B090EF}" presName="node" presStyleLbl="node1" presStyleIdx="4" presStyleCnt="5">
        <dgm:presLayoutVars>
          <dgm:bulletEnabled val="1"/>
        </dgm:presLayoutVars>
      </dgm:prSet>
      <dgm:spPr/>
      <dgm:t>
        <a:bodyPr/>
        <a:lstStyle/>
        <a:p>
          <a:endParaRPr lang="en-US"/>
        </a:p>
      </dgm:t>
    </dgm:pt>
    <dgm:pt modelId="{9A82098A-0F68-4FEF-B16E-D5C74E09E3FD}" type="pres">
      <dgm:prSet presAssocID="{6692D34B-0C41-4504-A72A-F74020B090EF}" presName="dummy" presStyleCnt="0"/>
      <dgm:spPr/>
    </dgm:pt>
    <dgm:pt modelId="{70C76B8F-02BD-460F-A3CA-ECE347B79778}" type="pres">
      <dgm:prSet presAssocID="{B3BB6586-0726-4094-9C8A-55F79F71CDAF}" presName="sibTrans" presStyleLbl="sibTrans2D1" presStyleIdx="4" presStyleCnt="5"/>
      <dgm:spPr/>
    </dgm:pt>
  </dgm:ptLst>
  <dgm:cxnLst>
    <dgm:cxn modelId="{AF7C9483-3811-4414-8AF8-24761BBD0B57}" srcId="{854112D4-B669-400C-9C03-A8053DF00E27}" destId="{5FE7FE24-7741-4913-B874-A046C0B93E51}" srcOrd="0" destOrd="0" parTransId="{7A91F4DE-B697-4F62-8740-859AD01802B0}" sibTransId="{7B2AE0CC-67BD-4907-9DA6-FE2D9935637B}"/>
    <dgm:cxn modelId="{E94AD382-FF8B-4264-AB3A-9DAE47FA471A}" type="presOf" srcId="{914562A7-3E48-4B3F-BF16-7D47B13674A4}" destId="{141FA647-871A-4B24-9FF8-49D938009953}" srcOrd="0" destOrd="0" presId="urn:microsoft.com/office/officeart/2005/8/layout/radial6"/>
    <dgm:cxn modelId="{7874830E-2DC4-42AB-A346-EB91110E062C}" type="presOf" srcId="{854112D4-B669-400C-9C03-A8053DF00E27}" destId="{F825973B-4F8D-4681-934D-62AA0D502A30}" srcOrd="0" destOrd="0" presId="urn:microsoft.com/office/officeart/2005/8/layout/radial6"/>
    <dgm:cxn modelId="{2E23A448-C1C5-45F4-9886-1051140F2D0E}" type="presOf" srcId="{7B2AE0CC-67BD-4907-9DA6-FE2D9935637B}" destId="{816B175C-DAA4-4619-B391-41CA24664F28}" srcOrd="0" destOrd="0" presId="urn:microsoft.com/office/officeart/2005/8/layout/radial6"/>
    <dgm:cxn modelId="{3F761EB5-9A53-4AAA-BB66-1EF7B3B43FB4}" type="presOf" srcId="{F8F01E86-E5CE-47C4-84E0-F2EFB4665BED}" destId="{BF2973B6-B800-40F2-B17C-656A194C588E}" srcOrd="0" destOrd="0" presId="urn:microsoft.com/office/officeart/2005/8/layout/radial6"/>
    <dgm:cxn modelId="{BE91985D-A74A-4D75-8578-016923CF1193}" type="presOf" srcId="{13E6686E-D53D-4408-9B2B-357E3503C61F}" destId="{89916BDB-1E69-4424-9517-9141B239C077}" srcOrd="0" destOrd="0" presId="urn:microsoft.com/office/officeart/2005/8/layout/radial6"/>
    <dgm:cxn modelId="{22014D6E-CCB2-4B93-B8DB-54A9E605A0F8}" type="presOf" srcId="{B157BED3-4550-474A-8B3A-A61A29332402}" destId="{277D425C-F78D-45B9-99DE-60E71EE5BBA5}" srcOrd="0" destOrd="0" presId="urn:microsoft.com/office/officeart/2005/8/layout/radial6"/>
    <dgm:cxn modelId="{FE72A4F6-B080-48AB-AC00-F15FBC2C4110}" srcId="{854112D4-B669-400C-9C03-A8053DF00E27}" destId="{6692D34B-0C41-4504-A72A-F74020B090EF}" srcOrd="4" destOrd="0" parTransId="{66F67793-5F49-45EA-AD0F-665CF9115D9D}" sibTransId="{B3BB6586-0726-4094-9C8A-55F79F71CDAF}"/>
    <dgm:cxn modelId="{0C68858B-906F-40B9-B396-AD63687D165B}" type="presOf" srcId="{6692D34B-0C41-4504-A72A-F74020B090EF}" destId="{66C0F63C-2899-422D-8A13-3CF2AC040626}" srcOrd="0" destOrd="0" presId="urn:microsoft.com/office/officeart/2005/8/layout/radial6"/>
    <dgm:cxn modelId="{6E7B2F9C-05A8-44D4-8B92-AFB05FC402FC}" srcId="{854112D4-B669-400C-9C03-A8053DF00E27}" destId="{13E6686E-D53D-4408-9B2B-357E3503C61F}" srcOrd="2" destOrd="0" parTransId="{76EFD7C0-411B-49A8-A5CD-FBE4860C2B6F}" sibTransId="{914562A7-3E48-4B3F-BF16-7D47B13674A4}"/>
    <dgm:cxn modelId="{94EBBA78-782E-4A49-89BA-789833FCE569}" srcId="{8A6F9B1F-0A17-4586-9F21-6919EBCBE7F7}" destId="{854112D4-B669-400C-9C03-A8053DF00E27}" srcOrd="0" destOrd="0" parTransId="{10C03748-1D4E-493E-B654-5EC79623A3B1}" sibTransId="{E90F9177-B3D0-4615-88CE-A8D031672229}"/>
    <dgm:cxn modelId="{8F99C3C2-BAFB-4A0D-BF5E-84D394B2A0D7}" srcId="{854112D4-B669-400C-9C03-A8053DF00E27}" destId="{B157BED3-4550-474A-8B3A-A61A29332402}" srcOrd="1" destOrd="0" parTransId="{A33A8CCD-DC8C-4CDF-B7BE-B1C4AFDE3D8E}" sibTransId="{F8F01E86-E5CE-47C4-84E0-F2EFB4665BED}"/>
    <dgm:cxn modelId="{83243164-B2BB-449E-ABD1-EDCBBCBDEBEA}" type="presOf" srcId="{628D460C-E4FC-4DF9-B0D2-0307921ABBAE}" destId="{478AA834-BE8A-4C83-B388-86460806CE2F}" srcOrd="0" destOrd="0" presId="urn:microsoft.com/office/officeart/2005/8/layout/radial6"/>
    <dgm:cxn modelId="{CBDB51D5-DB46-400A-A8C9-59217D885A0B}" type="presOf" srcId="{B3BB6586-0726-4094-9C8A-55F79F71CDAF}" destId="{70C76B8F-02BD-460F-A3CA-ECE347B79778}" srcOrd="0" destOrd="0" presId="urn:microsoft.com/office/officeart/2005/8/layout/radial6"/>
    <dgm:cxn modelId="{D5B07D6E-4A02-4736-AABA-86D48F2EAFDF}" type="presOf" srcId="{5FE7FE24-7741-4913-B874-A046C0B93E51}" destId="{11C3673B-B49C-4B78-A74A-2D7F27DD7A09}" srcOrd="0" destOrd="0" presId="urn:microsoft.com/office/officeart/2005/8/layout/radial6"/>
    <dgm:cxn modelId="{AACAAD13-C482-4E23-837E-F494F4A7DF70}" type="presOf" srcId="{8A6F9B1F-0A17-4586-9F21-6919EBCBE7F7}" destId="{757671D4-45C4-45C5-ADC0-B29E47DB8056}" srcOrd="0" destOrd="0" presId="urn:microsoft.com/office/officeart/2005/8/layout/radial6"/>
    <dgm:cxn modelId="{86790AC9-0BCE-43F0-90D8-263F58E01638}" srcId="{854112D4-B669-400C-9C03-A8053DF00E27}" destId="{628D460C-E4FC-4DF9-B0D2-0307921ABBAE}" srcOrd="3" destOrd="0" parTransId="{69B86BF9-3394-4676-95E3-D0DBFFB163ED}" sibTransId="{C300360A-F20D-4C3C-8E29-8FDB4AA72A29}"/>
    <dgm:cxn modelId="{B5FA0B71-9AD4-49F5-904C-193DEA35430F}" type="presOf" srcId="{C300360A-F20D-4C3C-8E29-8FDB4AA72A29}" destId="{ED5F51D9-7B29-4A4F-81EB-A306BF2B2EDE}" srcOrd="0" destOrd="0" presId="urn:microsoft.com/office/officeart/2005/8/layout/radial6"/>
    <dgm:cxn modelId="{6FAE3771-EF72-4089-92E2-0EAFFBF3E617}" srcId="{8A6F9B1F-0A17-4586-9F21-6919EBCBE7F7}" destId="{D929BBE4-2ACF-42AC-BB32-A1E6E1270ABC}" srcOrd="1" destOrd="0" parTransId="{89820B95-6221-429F-900D-C0D2D0A18521}" sibTransId="{7DB1DCA5-A7A4-44CE-92FE-EBB3CB8ED718}"/>
    <dgm:cxn modelId="{C90E61F9-DD86-4AA6-8855-9411F7079784}" type="presParOf" srcId="{757671D4-45C4-45C5-ADC0-B29E47DB8056}" destId="{F825973B-4F8D-4681-934D-62AA0D502A30}" srcOrd="0" destOrd="0" presId="urn:microsoft.com/office/officeart/2005/8/layout/radial6"/>
    <dgm:cxn modelId="{45CCD8AC-219D-4E9F-AE81-798057D3F93E}" type="presParOf" srcId="{757671D4-45C4-45C5-ADC0-B29E47DB8056}" destId="{11C3673B-B49C-4B78-A74A-2D7F27DD7A09}" srcOrd="1" destOrd="0" presId="urn:microsoft.com/office/officeart/2005/8/layout/radial6"/>
    <dgm:cxn modelId="{5446DA1B-AB88-470D-A790-C9CE550B6163}" type="presParOf" srcId="{757671D4-45C4-45C5-ADC0-B29E47DB8056}" destId="{42079CFD-B2B5-44CD-A4DB-26E8175AAC75}" srcOrd="2" destOrd="0" presId="urn:microsoft.com/office/officeart/2005/8/layout/radial6"/>
    <dgm:cxn modelId="{3DBA357E-524F-42B6-835D-5FAA0A73E640}" type="presParOf" srcId="{757671D4-45C4-45C5-ADC0-B29E47DB8056}" destId="{816B175C-DAA4-4619-B391-41CA24664F28}" srcOrd="3" destOrd="0" presId="urn:microsoft.com/office/officeart/2005/8/layout/radial6"/>
    <dgm:cxn modelId="{E3D6FBC9-C07B-4736-A1C6-CD521DF380FA}" type="presParOf" srcId="{757671D4-45C4-45C5-ADC0-B29E47DB8056}" destId="{277D425C-F78D-45B9-99DE-60E71EE5BBA5}" srcOrd="4" destOrd="0" presId="urn:microsoft.com/office/officeart/2005/8/layout/radial6"/>
    <dgm:cxn modelId="{BDFE5C3D-2585-4B22-9824-D08CE77FAEA0}" type="presParOf" srcId="{757671D4-45C4-45C5-ADC0-B29E47DB8056}" destId="{CD33A2BC-4069-4E4B-B0E3-9F2EE96991B0}" srcOrd="5" destOrd="0" presId="urn:microsoft.com/office/officeart/2005/8/layout/radial6"/>
    <dgm:cxn modelId="{A1636813-4E1B-4948-991B-D0E723E70FA2}" type="presParOf" srcId="{757671D4-45C4-45C5-ADC0-B29E47DB8056}" destId="{BF2973B6-B800-40F2-B17C-656A194C588E}" srcOrd="6" destOrd="0" presId="urn:microsoft.com/office/officeart/2005/8/layout/radial6"/>
    <dgm:cxn modelId="{63EECC95-49C1-4550-B654-651350E271FC}" type="presParOf" srcId="{757671D4-45C4-45C5-ADC0-B29E47DB8056}" destId="{89916BDB-1E69-4424-9517-9141B239C077}" srcOrd="7" destOrd="0" presId="urn:microsoft.com/office/officeart/2005/8/layout/radial6"/>
    <dgm:cxn modelId="{D5727AA5-040C-4594-92A7-90A8F6599557}" type="presParOf" srcId="{757671D4-45C4-45C5-ADC0-B29E47DB8056}" destId="{8C735501-16FD-44FA-8F7C-628295D44A84}" srcOrd="8" destOrd="0" presId="urn:microsoft.com/office/officeart/2005/8/layout/radial6"/>
    <dgm:cxn modelId="{7E868A1F-C866-45C0-8591-8F76443F6B14}" type="presParOf" srcId="{757671D4-45C4-45C5-ADC0-B29E47DB8056}" destId="{141FA647-871A-4B24-9FF8-49D938009953}" srcOrd="9" destOrd="0" presId="urn:microsoft.com/office/officeart/2005/8/layout/radial6"/>
    <dgm:cxn modelId="{3F43D203-1362-436F-918A-A9BC37AEAC29}" type="presParOf" srcId="{757671D4-45C4-45C5-ADC0-B29E47DB8056}" destId="{478AA834-BE8A-4C83-B388-86460806CE2F}" srcOrd="10" destOrd="0" presId="urn:microsoft.com/office/officeart/2005/8/layout/radial6"/>
    <dgm:cxn modelId="{BF0E3152-4719-4CDC-AC8F-602B67787243}" type="presParOf" srcId="{757671D4-45C4-45C5-ADC0-B29E47DB8056}" destId="{F15B71BD-22D7-41E4-8DB1-E74B86A0E036}" srcOrd="11" destOrd="0" presId="urn:microsoft.com/office/officeart/2005/8/layout/radial6"/>
    <dgm:cxn modelId="{2F03D8C8-1D85-4C37-9B2F-255E0EF5ED87}" type="presParOf" srcId="{757671D4-45C4-45C5-ADC0-B29E47DB8056}" destId="{ED5F51D9-7B29-4A4F-81EB-A306BF2B2EDE}" srcOrd="12" destOrd="0" presId="urn:microsoft.com/office/officeart/2005/8/layout/radial6"/>
    <dgm:cxn modelId="{66B5FCE2-0366-4E05-ACFD-0826FE38E225}" type="presParOf" srcId="{757671D4-45C4-45C5-ADC0-B29E47DB8056}" destId="{66C0F63C-2899-422D-8A13-3CF2AC040626}" srcOrd="13" destOrd="0" presId="urn:microsoft.com/office/officeart/2005/8/layout/radial6"/>
    <dgm:cxn modelId="{A213C567-45C7-4B78-B40D-58466D37A98A}" type="presParOf" srcId="{757671D4-45C4-45C5-ADC0-B29E47DB8056}" destId="{9A82098A-0F68-4FEF-B16E-D5C74E09E3FD}" srcOrd="14" destOrd="0" presId="urn:microsoft.com/office/officeart/2005/8/layout/radial6"/>
    <dgm:cxn modelId="{576FFE41-0B73-4D0D-821F-5FE1A68A0753}" type="presParOf" srcId="{757671D4-45C4-45C5-ADC0-B29E47DB8056}" destId="{70C76B8F-02BD-460F-A3CA-ECE347B79778}" srcOrd="15" destOrd="0" presId="urn:microsoft.com/office/officeart/2005/8/layout/radial6"/>
  </dgm:cxnLst>
  <dgm:bg/>
  <dgm:whole/>
</dgm:dataModel>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10226042"/>
            <a:ext cx="3264408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5760720" y="18653760"/>
            <a:ext cx="26883360" cy="8412480"/>
          </a:xfrm>
        </p:spPr>
        <p:txBody>
          <a:bodyPr/>
          <a:lstStyle>
            <a:lvl1pPr marL="0" indent="0" algn="ctr">
              <a:buNone/>
              <a:defRPr>
                <a:solidFill>
                  <a:schemeClr val="tx1">
                    <a:tint val="75000"/>
                  </a:schemeClr>
                </a:solidFill>
              </a:defRPr>
            </a:lvl1pPr>
            <a:lvl2pPr marL="2037786" indent="0" algn="ctr">
              <a:buNone/>
              <a:defRPr>
                <a:solidFill>
                  <a:schemeClr val="tx1">
                    <a:tint val="75000"/>
                  </a:schemeClr>
                </a:solidFill>
              </a:defRPr>
            </a:lvl2pPr>
            <a:lvl3pPr marL="4075572" indent="0" algn="ctr">
              <a:buNone/>
              <a:defRPr>
                <a:solidFill>
                  <a:schemeClr val="tx1">
                    <a:tint val="75000"/>
                  </a:schemeClr>
                </a:solidFill>
              </a:defRPr>
            </a:lvl3pPr>
            <a:lvl4pPr marL="6113358" indent="0" algn="ctr">
              <a:buNone/>
              <a:defRPr>
                <a:solidFill>
                  <a:schemeClr val="tx1">
                    <a:tint val="75000"/>
                  </a:schemeClr>
                </a:solidFill>
              </a:defRPr>
            </a:lvl4pPr>
            <a:lvl5pPr marL="8151144" indent="0" algn="ctr">
              <a:buNone/>
              <a:defRPr>
                <a:solidFill>
                  <a:schemeClr val="tx1">
                    <a:tint val="75000"/>
                  </a:schemeClr>
                </a:solidFill>
              </a:defRPr>
            </a:lvl5pPr>
            <a:lvl6pPr marL="10188931" indent="0" algn="ctr">
              <a:buNone/>
              <a:defRPr>
                <a:solidFill>
                  <a:schemeClr val="tx1">
                    <a:tint val="75000"/>
                  </a:schemeClr>
                </a:solidFill>
              </a:defRPr>
            </a:lvl6pPr>
            <a:lvl7pPr marL="12226717" indent="0" algn="ctr">
              <a:buNone/>
              <a:defRPr>
                <a:solidFill>
                  <a:schemeClr val="tx1">
                    <a:tint val="75000"/>
                  </a:schemeClr>
                </a:solidFill>
              </a:defRPr>
            </a:lvl7pPr>
            <a:lvl8pPr marL="14264503" indent="0" algn="ctr">
              <a:buNone/>
              <a:defRPr>
                <a:solidFill>
                  <a:schemeClr val="tx1">
                    <a:tint val="75000"/>
                  </a:schemeClr>
                </a:solidFill>
              </a:defRPr>
            </a:lvl8pPr>
            <a:lvl9pPr marL="1630228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E84033-3F7B-4CAF-B07B-75A58DFA918B}" type="datetimeFigureOut">
              <a:rPr lang="en-US" smtClean="0"/>
              <a:t>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AC9FF-269D-4248-A67D-B7A443B780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E84033-3F7B-4CAF-B07B-75A58DFA918B}" type="datetimeFigureOut">
              <a:rPr lang="en-US" smtClean="0"/>
              <a:t>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AC9FF-269D-4248-A67D-B7A443B7807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6941285" y="6324600"/>
            <a:ext cx="36291200"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067675" y="6324600"/>
            <a:ext cx="108233530"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E84033-3F7B-4CAF-B07B-75A58DFA918B}" type="datetimeFigureOut">
              <a:rPr lang="en-US" smtClean="0"/>
              <a:t>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AC9FF-269D-4248-A67D-B7A443B780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E84033-3F7B-4CAF-B07B-75A58DFA918B}" type="datetimeFigureOut">
              <a:rPr lang="en-US" smtClean="0"/>
              <a:t>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AC9FF-269D-4248-A67D-B7A443B780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5" y="21153122"/>
            <a:ext cx="32644080" cy="6537960"/>
          </a:xfrm>
        </p:spPr>
        <p:txBody>
          <a:bodyPr anchor="t"/>
          <a:lstStyle>
            <a:lvl1pPr algn="l">
              <a:defRPr sz="178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5" y="13952225"/>
            <a:ext cx="32644080" cy="7200898"/>
          </a:xfrm>
        </p:spPr>
        <p:txBody>
          <a:bodyPr anchor="b"/>
          <a:lstStyle>
            <a:lvl1pPr marL="0" indent="0">
              <a:buNone/>
              <a:defRPr sz="8900">
                <a:solidFill>
                  <a:schemeClr val="tx1">
                    <a:tint val="75000"/>
                  </a:schemeClr>
                </a:solidFill>
              </a:defRPr>
            </a:lvl1pPr>
            <a:lvl2pPr marL="2037786" indent="0">
              <a:buNone/>
              <a:defRPr sz="8000">
                <a:solidFill>
                  <a:schemeClr val="tx1">
                    <a:tint val="75000"/>
                  </a:schemeClr>
                </a:solidFill>
              </a:defRPr>
            </a:lvl2pPr>
            <a:lvl3pPr marL="4075572" indent="0">
              <a:buNone/>
              <a:defRPr sz="7100">
                <a:solidFill>
                  <a:schemeClr val="tx1">
                    <a:tint val="75000"/>
                  </a:schemeClr>
                </a:solidFill>
              </a:defRPr>
            </a:lvl3pPr>
            <a:lvl4pPr marL="6113358" indent="0">
              <a:buNone/>
              <a:defRPr sz="6200">
                <a:solidFill>
                  <a:schemeClr val="tx1">
                    <a:tint val="75000"/>
                  </a:schemeClr>
                </a:solidFill>
              </a:defRPr>
            </a:lvl4pPr>
            <a:lvl5pPr marL="8151144" indent="0">
              <a:buNone/>
              <a:defRPr sz="6200">
                <a:solidFill>
                  <a:schemeClr val="tx1">
                    <a:tint val="75000"/>
                  </a:schemeClr>
                </a:solidFill>
              </a:defRPr>
            </a:lvl5pPr>
            <a:lvl6pPr marL="10188931" indent="0">
              <a:buNone/>
              <a:defRPr sz="6200">
                <a:solidFill>
                  <a:schemeClr val="tx1">
                    <a:tint val="75000"/>
                  </a:schemeClr>
                </a:solidFill>
              </a:defRPr>
            </a:lvl6pPr>
            <a:lvl7pPr marL="12226717" indent="0">
              <a:buNone/>
              <a:defRPr sz="6200">
                <a:solidFill>
                  <a:schemeClr val="tx1">
                    <a:tint val="75000"/>
                  </a:schemeClr>
                </a:solidFill>
              </a:defRPr>
            </a:lvl7pPr>
            <a:lvl8pPr marL="14264503" indent="0">
              <a:buNone/>
              <a:defRPr sz="6200">
                <a:solidFill>
                  <a:schemeClr val="tx1">
                    <a:tint val="75000"/>
                  </a:schemeClr>
                </a:solidFill>
              </a:defRPr>
            </a:lvl8pPr>
            <a:lvl9pPr marL="16302289" indent="0">
              <a:buNone/>
              <a:defRPr sz="6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E84033-3F7B-4CAF-B07B-75A58DFA918B}" type="datetimeFigureOut">
              <a:rPr lang="en-US" smtClean="0"/>
              <a:t>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AC9FF-269D-4248-A67D-B7A443B7807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067677" y="36865560"/>
            <a:ext cx="72262365" cy="104279702"/>
          </a:xfrm>
        </p:spPr>
        <p:txBody>
          <a:bodyPr/>
          <a:lstStyle>
            <a:lvl1pPr>
              <a:defRPr sz="12500"/>
            </a:lvl1pPr>
            <a:lvl2pPr>
              <a:defRPr sz="10700"/>
            </a:lvl2pPr>
            <a:lvl3pPr>
              <a:defRPr sz="89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0970122" y="36865560"/>
            <a:ext cx="72262365" cy="104279702"/>
          </a:xfrm>
        </p:spPr>
        <p:txBody>
          <a:bodyPr/>
          <a:lstStyle>
            <a:lvl1pPr>
              <a:defRPr sz="12500"/>
            </a:lvl1pPr>
            <a:lvl2pPr>
              <a:defRPr sz="10700"/>
            </a:lvl2pPr>
            <a:lvl3pPr>
              <a:defRPr sz="89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E84033-3F7B-4CAF-B07B-75A58DFA918B}" type="datetimeFigureOut">
              <a:rPr lang="en-US" smtClean="0"/>
              <a:t>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0AC9FF-269D-4248-A67D-B7A443B780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240" y="1318262"/>
            <a:ext cx="3456432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20240" y="7368542"/>
            <a:ext cx="16968790" cy="3070858"/>
          </a:xfrm>
        </p:spPr>
        <p:txBody>
          <a:bodyPr anchor="b"/>
          <a:lstStyle>
            <a:lvl1pPr marL="0" indent="0">
              <a:buNone/>
              <a:defRPr sz="107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smtClean="0"/>
              <a:t>Click to edit Master text styles</a:t>
            </a:r>
          </a:p>
        </p:txBody>
      </p:sp>
      <p:sp>
        <p:nvSpPr>
          <p:cNvPr id="4" name="Content Placeholder 3"/>
          <p:cNvSpPr>
            <a:spLocks noGrp="1"/>
          </p:cNvSpPr>
          <p:nvPr>
            <p:ph sz="half" idx="2"/>
          </p:nvPr>
        </p:nvSpPr>
        <p:spPr>
          <a:xfrm>
            <a:off x="1920240" y="10439400"/>
            <a:ext cx="16968790" cy="18966182"/>
          </a:xfrm>
        </p:spPr>
        <p:txBody>
          <a:bodyPr/>
          <a:lstStyle>
            <a:lvl1pPr>
              <a:defRPr sz="10700"/>
            </a:lvl1pPr>
            <a:lvl2pPr>
              <a:defRPr sz="8900"/>
            </a:lvl2pPr>
            <a:lvl3pPr>
              <a:defRPr sz="8000"/>
            </a:lvl3pPr>
            <a:lvl4pPr>
              <a:defRPr sz="7100"/>
            </a:lvl4pPr>
            <a:lvl5pPr>
              <a:defRPr sz="7100"/>
            </a:lvl5pPr>
            <a:lvl6pPr>
              <a:defRPr sz="7100"/>
            </a:lvl6pPr>
            <a:lvl7pPr>
              <a:defRPr sz="7100"/>
            </a:lvl7pPr>
            <a:lvl8pPr>
              <a:defRPr sz="7100"/>
            </a:lvl8pPr>
            <a:lvl9pPr>
              <a:defRPr sz="7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107" y="7368542"/>
            <a:ext cx="16975455" cy="3070858"/>
          </a:xfrm>
        </p:spPr>
        <p:txBody>
          <a:bodyPr anchor="b"/>
          <a:lstStyle>
            <a:lvl1pPr marL="0" indent="0">
              <a:buNone/>
              <a:defRPr sz="107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smtClean="0"/>
              <a:t>Click to edit Master text styles</a:t>
            </a:r>
          </a:p>
        </p:txBody>
      </p:sp>
      <p:sp>
        <p:nvSpPr>
          <p:cNvPr id="6" name="Content Placeholder 5"/>
          <p:cNvSpPr>
            <a:spLocks noGrp="1"/>
          </p:cNvSpPr>
          <p:nvPr>
            <p:ph sz="quarter" idx="4"/>
          </p:nvPr>
        </p:nvSpPr>
        <p:spPr>
          <a:xfrm>
            <a:off x="19509107" y="10439400"/>
            <a:ext cx="16975455" cy="18966182"/>
          </a:xfrm>
        </p:spPr>
        <p:txBody>
          <a:bodyPr/>
          <a:lstStyle>
            <a:lvl1pPr>
              <a:defRPr sz="10700"/>
            </a:lvl1pPr>
            <a:lvl2pPr>
              <a:defRPr sz="8900"/>
            </a:lvl2pPr>
            <a:lvl3pPr>
              <a:defRPr sz="8000"/>
            </a:lvl3pPr>
            <a:lvl4pPr>
              <a:defRPr sz="7100"/>
            </a:lvl4pPr>
            <a:lvl5pPr>
              <a:defRPr sz="7100"/>
            </a:lvl5pPr>
            <a:lvl6pPr>
              <a:defRPr sz="7100"/>
            </a:lvl6pPr>
            <a:lvl7pPr>
              <a:defRPr sz="7100"/>
            </a:lvl7pPr>
            <a:lvl8pPr>
              <a:defRPr sz="7100"/>
            </a:lvl8pPr>
            <a:lvl9pPr>
              <a:defRPr sz="7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E84033-3F7B-4CAF-B07B-75A58DFA918B}" type="datetimeFigureOut">
              <a:rPr lang="en-US" smtClean="0"/>
              <a:t>1/5/2009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0AC9FF-269D-4248-A67D-B7A443B780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E84033-3F7B-4CAF-B07B-75A58DFA918B}" type="datetimeFigureOut">
              <a:rPr lang="en-US" smtClean="0"/>
              <a:t>1/5/2009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0AC9FF-269D-4248-A67D-B7A443B780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E84033-3F7B-4CAF-B07B-75A58DFA918B}" type="datetimeFigureOut">
              <a:rPr lang="en-US" smtClean="0"/>
              <a:t>1/5/2009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0AC9FF-269D-4248-A67D-B7A443B780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2" y="1310640"/>
            <a:ext cx="12634915" cy="5577840"/>
          </a:xfrm>
        </p:spPr>
        <p:txBody>
          <a:bodyPr anchor="b"/>
          <a:lstStyle>
            <a:lvl1pPr algn="l">
              <a:defRPr sz="8900" b="1"/>
            </a:lvl1pPr>
          </a:lstStyle>
          <a:p>
            <a:r>
              <a:rPr lang="en-US" smtClean="0"/>
              <a:t>Click to edit Master title style</a:t>
            </a:r>
            <a:endParaRPr lang="en-US"/>
          </a:p>
        </p:txBody>
      </p:sp>
      <p:sp>
        <p:nvSpPr>
          <p:cNvPr id="3" name="Content Placeholder 2"/>
          <p:cNvSpPr>
            <a:spLocks noGrp="1"/>
          </p:cNvSpPr>
          <p:nvPr>
            <p:ph idx="1"/>
          </p:nvPr>
        </p:nvSpPr>
        <p:spPr>
          <a:xfrm>
            <a:off x="15015210" y="1310643"/>
            <a:ext cx="21469350" cy="28094942"/>
          </a:xfrm>
        </p:spPr>
        <p:txBody>
          <a:bodyPr/>
          <a:lstStyle>
            <a:lvl1pPr>
              <a:defRPr sz="14300"/>
            </a:lvl1pPr>
            <a:lvl2pPr>
              <a:defRPr sz="12500"/>
            </a:lvl2pPr>
            <a:lvl3pPr>
              <a:defRPr sz="10700"/>
            </a:lvl3pPr>
            <a:lvl4pPr>
              <a:defRPr sz="8900"/>
            </a:lvl4pPr>
            <a:lvl5pPr>
              <a:defRPr sz="8900"/>
            </a:lvl5pPr>
            <a:lvl6pPr>
              <a:defRPr sz="8900"/>
            </a:lvl6pPr>
            <a:lvl7pPr>
              <a:defRPr sz="8900"/>
            </a:lvl7pPr>
            <a:lvl8pPr>
              <a:defRPr sz="8900"/>
            </a:lvl8pPr>
            <a:lvl9pPr>
              <a:defRPr sz="8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20242" y="6888483"/>
            <a:ext cx="12634915" cy="22517102"/>
          </a:xfrm>
        </p:spPr>
        <p:txBody>
          <a:bodyPr/>
          <a:lstStyle>
            <a:lvl1pPr marL="0" indent="0">
              <a:buNone/>
              <a:defRPr sz="6200"/>
            </a:lvl1pPr>
            <a:lvl2pPr marL="2037786" indent="0">
              <a:buNone/>
              <a:defRPr sz="5300"/>
            </a:lvl2pPr>
            <a:lvl3pPr marL="4075572" indent="0">
              <a:buNone/>
              <a:defRPr sz="4500"/>
            </a:lvl3pPr>
            <a:lvl4pPr marL="6113358" indent="0">
              <a:buNone/>
              <a:defRPr sz="4000"/>
            </a:lvl4pPr>
            <a:lvl5pPr marL="8151144" indent="0">
              <a:buNone/>
              <a:defRPr sz="4000"/>
            </a:lvl5pPr>
            <a:lvl6pPr marL="10188931" indent="0">
              <a:buNone/>
              <a:defRPr sz="4000"/>
            </a:lvl6pPr>
            <a:lvl7pPr marL="12226717" indent="0">
              <a:buNone/>
              <a:defRPr sz="4000"/>
            </a:lvl7pPr>
            <a:lvl8pPr marL="14264503" indent="0">
              <a:buNone/>
              <a:defRPr sz="4000"/>
            </a:lvl8pPr>
            <a:lvl9pPr marL="16302289" indent="0">
              <a:buNone/>
              <a:defRPr sz="4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E84033-3F7B-4CAF-B07B-75A58DFA918B}" type="datetimeFigureOut">
              <a:rPr lang="en-US" smtClean="0"/>
              <a:t>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0AC9FF-269D-4248-A67D-B7A443B780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10" y="23042880"/>
            <a:ext cx="23042880" cy="2720342"/>
          </a:xfrm>
        </p:spPr>
        <p:txBody>
          <a:bodyPr anchor="b"/>
          <a:lstStyle>
            <a:lvl1pPr algn="l">
              <a:defRPr sz="8900" b="1"/>
            </a:lvl1pPr>
          </a:lstStyle>
          <a:p>
            <a:r>
              <a:rPr lang="en-US" smtClean="0"/>
              <a:t>Click to edit Master title style</a:t>
            </a:r>
            <a:endParaRPr lang="en-US"/>
          </a:p>
        </p:txBody>
      </p:sp>
      <p:sp>
        <p:nvSpPr>
          <p:cNvPr id="3" name="Picture Placeholder 2"/>
          <p:cNvSpPr>
            <a:spLocks noGrp="1"/>
          </p:cNvSpPr>
          <p:nvPr>
            <p:ph type="pic" idx="1"/>
          </p:nvPr>
        </p:nvSpPr>
        <p:spPr>
          <a:xfrm>
            <a:off x="7527610" y="2941320"/>
            <a:ext cx="23042880" cy="19751040"/>
          </a:xfrm>
        </p:spPr>
        <p:txBody>
          <a:bodyPr/>
          <a:lstStyle>
            <a:lvl1pPr marL="0" indent="0">
              <a:buNone/>
              <a:defRPr sz="14300"/>
            </a:lvl1pPr>
            <a:lvl2pPr marL="2037786" indent="0">
              <a:buNone/>
              <a:defRPr sz="12500"/>
            </a:lvl2pPr>
            <a:lvl3pPr marL="4075572" indent="0">
              <a:buNone/>
              <a:defRPr sz="10700"/>
            </a:lvl3pPr>
            <a:lvl4pPr marL="6113358" indent="0">
              <a:buNone/>
              <a:defRPr sz="8900"/>
            </a:lvl4pPr>
            <a:lvl5pPr marL="8151144" indent="0">
              <a:buNone/>
              <a:defRPr sz="8900"/>
            </a:lvl5pPr>
            <a:lvl6pPr marL="10188931" indent="0">
              <a:buNone/>
              <a:defRPr sz="8900"/>
            </a:lvl6pPr>
            <a:lvl7pPr marL="12226717" indent="0">
              <a:buNone/>
              <a:defRPr sz="8900"/>
            </a:lvl7pPr>
            <a:lvl8pPr marL="14264503" indent="0">
              <a:buNone/>
              <a:defRPr sz="8900"/>
            </a:lvl8pPr>
            <a:lvl9pPr marL="16302289" indent="0">
              <a:buNone/>
              <a:defRPr sz="8900"/>
            </a:lvl9pPr>
          </a:lstStyle>
          <a:p>
            <a:endParaRPr lang="en-US"/>
          </a:p>
        </p:txBody>
      </p:sp>
      <p:sp>
        <p:nvSpPr>
          <p:cNvPr id="4" name="Text Placeholder 3"/>
          <p:cNvSpPr>
            <a:spLocks noGrp="1"/>
          </p:cNvSpPr>
          <p:nvPr>
            <p:ph type="body" sz="half" idx="2"/>
          </p:nvPr>
        </p:nvSpPr>
        <p:spPr>
          <a:xfrm>
            <a:off x="7527610" y="25763222"/>
            <a:ext cx="23042880" cy="3863338"/>
          </a:xfrm>
        </p:spPr>
        <p:txBody>
          <a:bodyPr/>
          <a:lstStyle>
            <a:lvl1pPr marL="0" indent="0">
              <a:buNone/>
              <a:defRPr sz="6200"/>
            </a:lvl1pPr>
            <a:lvl2pPr marL="2037786" indent="0">
              <a:buNone/>
              <a:defRPr sz="5300"/>
            </a:lvl2pPr>
            <a:lvl3pPr marL="4075572" indent="0">
              <a:buNone/>
              <a:defRPr sz="4500"/>
            </a:lvl3pPr>
            <a:lvl4pPr marL="6113358" indent="0">
              <a:buNone/>
              <a:defRPr sz="4000"/>
            </a:lvl4pPr>
            <a:lvl5pPr marL="8151144" indent="0">
              <a:buNone/>
              <a:defRPr sz="4000"/>
            </a:lvl5pPr>
            <a:lvl6pPr marL="10188931" indent="0">
              <a:buNone/>
              <a:defRPr sz="4000"/>
            </a:lvl6pPr>
            <a:lvl7pPr marL="12226717" indent="0">
              <a:buNone/>
              <a:defRPr sz="4000"/>
            </a:lvl7pPr>
            <a:lvl8pPr marL="14264503" indent="0">
              <a:buNone/>
              <a:defRPr sz="4000"/>
            </a:lvl8pPr>
            <a:lvl9pPr marL="16302289" indent="0">
              <a:buNone/>
              <a:defRPr sz="4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E84033-3F7B-4CAF-B07B-75A58DFA918B}" type="datetimeFigureOut">
              <a:rPr lang="en-US" smtClean="0"/>
              <a:t>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0AC9FF-269D-4248-A67D-B7A443B780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1318262"/>
            <a:ext cx="34564320" cy="5486400"/>
          </a:xfrm>
          <a:prstGeom prst="rect">
            <a:avLst/>
          </a:prstGeom>
        </p:spPr>
        <p:txBody>
          <a:bodyPr vert="horz" lIns="407557" tIns="203779" rIns="407557" bIns="20377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920240" y="7680963"/>
            <a:ext cx="34564320" cy="21724622"/>
          </a:xfrm>
          <a:prstGeom prst="rect">
            <a:avLst/>
          </a:prstGeom>
        </p:spPr>
        <p:txBody>
          <a:bodyPr vert="horz" lIns="407557" tIns="203779" rIns="407557" bIns="2037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920240" y="30510482"/>
            <a:ext cx="8961120" cy="1752600"/>
          </a:xfrm>
          <a:prstGeom prst="rect">
            <a:avLst/>
          </a:prstGeom>
        </p:spPr>
        <p:txBody>
          <a:bodyPr vert="horz" lIns="407557" tIns="203779" rIns="407557" bIns="203779" rtlCol="0" anchor="ctr"/>
          <a:lstStyle>
            <a:lvl1pPr algn="l">
              <a:defRPr sz="5300">
                <a:solidFill>
                  <a:schemeClr val="tx1">
                    <a:tint val="75000"/>
                  </a:schemeClr>
                </a:solidFill>
              </a:defRPr>
            </a:lvl1pPr>
          </a:lstStyle>
          <a:p>
            <a:fld id="{C1E84033-3F7B-4CAF-B07B-75A58DFA918B}" type="datetimeFigureOut">
              <a:rPr lang="en-US" smtClean="0"/>
              <a:t>1/5/2009</a:t>
            </a:fld>
            <a:endParaRPr lang="en-US"/>
          </a:p>
        </p:txBody>
      </p:sp>
      <p:sp>
        <p:nvSpPr>
          <p:cNvPr id="5" name="Footer Placeholder 4"/>
          <p:cNvSpPr>
            <a:spLocks noGrp="1"/>
          </p:cNvSpPr>
          <p:nvPr>
            <p:ph type="ftr" sz="quarter" idx="3"/>
          </p:nvPr>
        </p:nvSpPr>
        <p:spPr>
          <a:xfrm>
            <a:off x="13121640" y="30510482"/>
            <a:ext cx="12161520" cy="1752600"/>
          </a:xfrm>
          <a:prstGeom prst="rect">
            <a:avLst/>
          </a:prstGeom>
        </p:spPr>
        <p:txBody>
          <a:bodyPr vert="horz" lIns="407557" tIns="203779" rIns="407557" bIns="203779" rtlCol="0" anchor="ctr"/>
          <a:lstStyle>
            <a:lvl1pPr algn="ctr">
              <a:defRPr sz="5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523440" y="30510482"/>
            <a:ext cx="8961120" cy="1752600"/>
          </a:xfrm>
          <a:prstGeom prst="rect">
            <a:avLst/>
          </a:prstGeom>
        </p:spPr>
        <p:txBody>
          <a:bodyPr vert="horz" lIns="407557" tIns="203779" rIns="407557" bIns="203779" rtlCol="0" anchor="ctr"/>
          <a:lstStyle>
            <a:lvl1pPr algn="r">
              <a:defRPr sz="5300">
                <a:solidFill>
                  <a:schemeClr val="tx1">
                    <a:tint val="75000"/>
                  </a:schemeClr>
                </a:solidFill>
              </a:defRPr>
            </a:lvl1pPr>
          </a:lstStyle>
          <a:p>
            <a:fld id="{250AC9FF-269D-4248-A67D-B7A443B780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75572" rtl="0" eaLnBrk="1" latinLnBrk="0" hangingPunct="1">
        <a:spcBef>
          <a:spcPct val="0"/>
        </a:spcBef>
        <a:buNone/>
        <a:defRPr sz="19600" kern="1200">
          <a:solidFill>
            <a:schemeClr val="tx1"/>
          </a:solidFill>
          <a:latin typeface="+mj-lt"/>
          <a:ea typeface="+mj-ea"/>
          <a:cs typeface="+mj-cs"/>
        </a:defRPr>
      </a:lvl1pPr>
    </p:titleStyle>
    <p:bodyStyle>
      <a:lvl1pPr marL="1528340" indent="-1528340" algn="l" defTabSz="4075572" rtl="0" eaLnBrk="1" latinLnBrk="0" hangingPunct="1">
        <a:spcBef>
          <a:spcPct val="20000"/>
        </a:spcBef>
        <a:buFont typeface="Arial" pitchFamily="34" charset="0"/>
        <a:buChar char="•"/>
        <a:defRPr sz="14300" kern="1200">
          <a:solidFill>
            <a:schemeClr val="tx1"/>
          </a:solidFill>
          <a:latin typeface="+mn-lt"/>
          <a:ea typeface="+mn-ea"/>
          <a:cs typeface="+mn-cs"/>
        </a:defRPr>
      </a:lvl1pPr>
      <a:lvl2pPr marL="3311402" indent="-1273616" algn="l" defTabSz="4075572" rtl="0" eaLnBrk="1" latinLnBrk="0" hangingPunct="1">
        <a:spcBef>
          <a:spcPct val="20000"/>
        </a:spcBef>
        <a:buFont typeface="Arial" pitchFamily="34" charset="0"/>
        <a:buChar char="–"/>
        <a:defRPr sz="12500" kern="1200">
          <a:solidFill>
            <a:schemeClr val="tx1"/>
          </a:solidFill>
          <a:latin typeface="+mn-lt"/>
          <a:ea typeface="+mn-ea"/>
          <a:cs typeface="+mn-cs"/>
        </a:defRPr>
      </a:lvl2pPr>
      <a:lvl3pPr marL="5094465" indent="-1018893" algn="l" defTabSz="4075572" rtl="0" eaLnBrk="1" latinLnBrk="0" hangingPunct="1">
        <a:spcBef>
          <a:spcPct val="20000"/>
        </a:spcBef>
        <a:buFont typeface="Arial" pitchFamily="34" charset="0"/>
        <a:buChar char="•"/>
        <a:defRPr sz="10700" kern="1200">
          <a:solidFill>
            <a:schemeClr val="tx1"/>
          </a:solidFill>
          <a:latin typeface="+mn-lt"/>
          <a:ea typeface="+mn-ea"/>
          <a:cs typeface="+mn-cs"/>
        </a:defRPr>
      </a:lvl3pPr>
      <a:lvl4pPr marL="7132251"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4pPr>
      <a:lvl5pPr marL="9170038"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5pPr>
      <a:lvl6pPr marL="11207824"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6pPr>
      <a:lvl7pPr marL="13245610"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7pPr>
      <a:lvl8pPr marL="15283396"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8pPr>
      <a:lvl9pPr marL="17321182"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9pPr>
    </p:bodyStyle>
    <p:otherStyle>
      <a:defPPr>
        <a:defRPr lang="en-US"/>
      </a:defPPr>
      <a:lvl1pPr marL="0" algn="l" defTabSz="4075572" rtl="0" eaLnBrk="1" latinLnBrk="0" hangingPunct="1">
        <a:defRPr sz="8000" kern="1200">
          <a:solidFill>
            <a:schemeClr val="tx1"/>
          </a:solidFill>
          <a:latin typeface="+mn-lt"/>
          <a:ea typeface="+mn-ea"/>
          <a:cs typeface="+mn-cs"/>
        </a:defRPr>
      </a:lvl1pPr>
      <a:lvl2pPr marL="2037786" algn="l" defTabSz="4075572" rtl="0" eaLnBrk="1" latinLnBrk="0" hangingPunct="1">
        <a:defRPr sz="8000" kern="1200">
          <a:solidFill>
            <a:schemeClr val="tx1"/>
          </a:solidFill>
          <a:latin typeface="+mn-lt"/>
          <a:ea typeface="+mn-ea"/>
          <a:cs typeface="+mn-cs"/>
        </a:defRPr>
      </a:lvl2pPr>
      <a:lvl3pPr marL="4075572" algn="l" defTabSz="4075572" rtl="0" eaLnBrk="1" latinLnBrk="0" hangingPunct="1">
        <a:defRPr sz="8000" kern="1200">
          <a:solidFill>
            <a:schemeClr val="tx1"/>
          </a:solidFill>
          <a:latin typeface="+mn-lt"/>
          <a:ea typeface="+mn-ea"/>
          <a:cs typeface="+mn-cs"/>
        </a:defRPr>
      </a:lvl3pPr>
      <a:lvl4pPr marL="6113358" algn="l" defTabSz="4075572" rtl="0" eaLnBrk="1" latinLnBrk="0" hangingPunct="1">
        <a:defRPr sz="8000" kern="1200">
          <a:solidFill>
            <a:schemeClr val="tx1"/>
          </a:solidFill>
          <a:latin typeface="+mn-lt"/>
          <a:ea typeface="+mn-ea"/>
          <a:cs typeface="+mn-cs"/>
        </a:defRPr>
      </a:lvl4pPr>
      <a:lvl5pPr marL="8151144" algn="l" defTabSz="4075572" rtl="0" eaLnBrk="1" latinLnBrk="0" hangingPunct="1">
        <a:defRPr sz="8000" kern="1200">
          <a:solidFill>
            <a:schemeClr val="tx1"/>
          </a:solidFill>
          <a:latin typeface="+mn-lt"/>
          <a:ea typeface="+mn-ea"/>
          <a:cs typeface="+mn-cs"/>
        </a:defRPr>
      </a:lvl5pPr>
      <a:lvl6pPr marL="10188931" algn="l" defTabSz="4075572" rtl="0" eaLnBrk="1" latinLnBrk="0" hangingPunct="1">
        <a:defRPr sz="8000" kern="1200">
          <a:solidFill>
            <a:schemeClr val="tx1"/>
          </a:solidFill>
          <a:latin typeface="+mn-lt"/>
          <a:ea typeface="+mn-ea"/>
          <a:cs typeface="+mn-cs"/>
        </a:defRPr>
      </a:lvl6pPr>
      <a:lvl7pPr marL="12226717" algn="l" defTabSz="4075572" rtl="0" eaLnBrk="1" latinLnBrk="0" hangingPunct="1">
        <a:defRPr sz="8000" kern="1200">
          <a:solidFill>
            <a:schemeClr val="tx1"/>
          </a:solidFill>
          <a:latin typeface="+mn-lt"/>
          <a:ea typeface="+mn-ea"/>
          <a:cs typeface="+mn-cs"/>
        </a:defRPr>
      </a:lvl7pPr>
      <a:lvl8pPr marL="14264503" algn="l" defTabSz="4075572" rtl="0" eaLnBrk="1" latinLnBrk="0" hangingPunct="1">
        <a:defRPr sz="8000" kern="1200">
          <a:solidFill>
            <a:schemeClr val="tx1"/>
          </a:solidFill>
          <a:latin typeface="+mn-lt"/>
          <a:ea typeface="+mn-ea"/>
          <a:cs typeface="+mn-cs"/>
        </a:defRPr>
      </a:lvl8pPr>
      <a:lvl9pPr marL="16302289" algn="l" defTabSz="4075572"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diagramLayout" Target="../diagrams/layout1.xml"/><Relationship Id="rId7" Type="http://schemas.openxmlformats.org/officeDocument/2006/relationships/chart" Target="../charts/chart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Oval 45"/>
          <p:cNvSpPr/>
          <p:nvPr/>
        </p:nvSpPr>
        <p:spPr>
          <a:xfrm>
            <a:off x="28575000" y="1371600"/>
            <a:ext cx="9296400" cy="7543800"/>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49" name="Oval 48"/>
          <p:cNvSpPr/>
          <p:nvPr/>
        </p:nvSpPr>
        <p:spPr>
          <a:xfrm>
            <a:off x="29413200" y="9144000"/>
            <a:ext cx="8839200" cy="73914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 name="TextBox 3"/>
          <p:cNvSpPr txBox="1"/>
          <p:nvPr/>
        </p:nvSpPr>
        <p:spPr>
          <a:xfrm>
            <a:off x="1371600" y="0"/>
            <a:ext cx="35356800" cy="3046988"/>
          </a:xfrm>
          <a:prstGeom prst="rect">
            <a:avLst/>
          </a:prstGeom>
          <a:noFill/>
        </p:spPr>
        <p:txBody>
          <a:bodyPr wrap="square" rtlCol="0">
            <a:spAutoFit/>
          </a:bodyPr>
          <a:lstStyle/>
          <a:p>
            <a:pPr algn="ctr"/>
            <a:r>
              <a:rPr lang="en-US" sz="9600" b="1" dirty="0" smtClean="0"/>
              <a:t>Infusion of Civic Engagement Into the Curriculum</a:t>
            </a:r>
          </a:p>
          <a:p>
            <a:pPr algn="ctr"/>
            <a:r>
              <a:rPr lang="en-US" sz="4800" dirty="0" smtClean="0"/>
              <a:t>School of Communication, Illinois State University</a:t>
            </a:r>
          </a:p>
          <a:p>
            <a:pPr algn="ctr"/>
            <a:r>
              <a:rPr lang="en-US" sz="4800" dirty="0" smtClean="0"/>
              <a:t>Zompetti, J. P., Hunt, S. K., McDade, J. S., Asbury, B. E., Hammond, G. J., Anton, A. N</a:t>
            </a:r>
            <a:endParaRPr lang="en-US" sz="4800" dirty="0"/>
          </a:p>
        </p:txBody>
      </p:sp>
      <p:graphicFrame>
        <p:nvGraphicFramePr>
          <p:cNvPr id="36" name="Diagram 35"/>
          <p:cNvGraphicFramePr/>
          <p:nvPr/>
        </p:nvGraphicFramePr>
        <p:xfrm>
          <a:off x="6705600" y="2971800"/>
          <a:ext cx="25603200" cy="1783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7" name="Oval 36"/>
          <p:cNvSpPr/>
          <p:nvPr/>
        </p:nvSpPr>
        <p:spPr>
          <a:xfrm>
            <a:off x="76200" y="1371600"/>
            <a:ext cx="9525000" cy="14173200"/>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38" name="TextBox 37"/>
          <p:cNvSpPr txBox="1"/>
          <p:nvPr/>
        </p:nvSpPr>
        <p:spPr>
          <a:xfrm>
            <a:off x="1600200" y="2326779"/>
            <a:ext cx="6705600" cy="12403395"/>
          </a:xfrm>
          <a:prstGeom prst="rect">
            <a:avLst/>
          </a:prstGeom>
          <a:noFill/>
        </p:spPr>
        <p:txBody>
          <a:bodyPr wrap="square" rtlCol="0">
            <a:spAutoFit/>
          </a:bodyPr>
          <a:lstStyle/>
          <a:p>
            <a:pPr algn="ctr"/>
            <a:r>
              <a:rPr lang="en-US" sz="4000" b="1" dirty="0" smtClean="0"/>
              <a:t>ABSTRACT</a:t>
            </a:r>
            <a:endParaRPr lang="en-US" sz="4000" dirty="0" smtClean="0"/>
          </a:p>
          <a:p>
            <a:pPr algn="ctr"/>
            <a:r>
              <a:rPr lang="en-US" sz="4000" b="1" dirty="0" smtClean="0"/>
              <a:t>ISU is one of approximately</a:t>
            </a:r>
          </a:p>
          <a:p>
            <a:pPr algn="ctr"/>
            <a:r>
              <a:rPr lang="en-US" sz="4000" b="1" dirty="0" smtClean="0"/>
              <a:t> </a:t>
            </a:r>
            <a:r>
              <a:rPr lang="en-US" sz="3200" dirty="0" smtClean="0"/>
              <a:t>250</a:t>
            </a:r>
            <a:r>
              <a:rPr lang="en-US" sz="4000" dirty="0" smtClean="0"/>
              <a:t> </a:t>
            </a:r>
            <a:r>
              <a:rPr lang="en-US" sz="3200" dirty="0" smtClean="0"/>
              <a:t>institutions involved with the American Democracy Project (ADP) and one of twelve involved with the Political Engagement Project (PEP). The School of Communication (</a:t>
            </a:r>
            <a:r>
              <a:rPr lang="en-US" sz="3200" dirty="0" err="1" smtClean="0"/>
              <a:t>SoC</a:t>
            </a:r>
            <a:r>
              <a:rPr lang="en-US" sz="3200" dirty="0" smtClean="0"/>
              <a:t>) is an important element for civic and political engagement. To continue to impact these areas, the </a:t>
            </a:r>
            <a:r>
              <a:rPr lang="en-US" sz="3200" dirty="0" err="1" smtClean="0"/>
              <a:t>SoC</a:t>
            </a:r>
            <a:r>
              <a:rPr lang="en-US" sz="3200" dirty="0" smtClean="0"/>
              <a:t> must integrate curriculum, provide training and resources for faculty and students, and foster scholarship to assess student learning and develop relevant coursework. </a:t>
            </a:r>
          </a:p>
          <a:p>
            <a:pPr algn="ctr"/>
            <a:r>
              <a:rPr lang="en-US" sz="4000" b="1" dirty="0" smtClean="0"/>
              <a:t>Funded by a grant from the </a:t>
            </a:r>
            <a:r>
              <a:rPr lang="en-US" sz="3200" dirty="0" smtClean="0"/>
              <a:t>Cross Endowed Chair for the Scholarship of Teaching and Learning, the purpose of this assessment is to advance the discipline and the </a:t>
            </a:r>
            <a:r>
              <a:rPr lang="en-US" sz="3200" dirty="0" err="1" smtClean="0"/>
              <a:t>SoC</a:t>
            </a:r>
            <a:r>
              <a:rPr lang="en-US" sz="3200" dirty="0" smtClean="0"/>
              <a:t> by expanding the role of communication in civic and political engagement through the Scholarship of Teaching and Learning (</a:t>
            </a:r>
            <a:r>
              <a:rPr lang="en-US" sz="3200" dirty="0" err="1" smtClean="0"/>
              <a:t>SoTL</a:t>
            </a:r>
            <a:r>
              <a:rPr lang="en-US" sz="3200" dirty="0" smtClean="0"/>
              <a:t>).</a:t>
            </a:r>
            <a:endParaRPr lang="en-US" sz="3200" dirty="0" smtClean="0"/>
          </a:p>
        </p:txBody>
      </p:sp>
      <p:sp>
        <p:nvSpPr>
          <p:cNvPr id="39" name="Oval 38"/>
          <p:cNvSpPr/>
          <p:nvPr/>
        </p:nvSpPr>
        <p:spPr>
          <a:xfrm>
            <a:off x="76200" y="16306800"/>
            <a:ext cx="10515600" cy="1524000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1" name="Oval 40"/>
          <p:cNvSpPr/>
          <p:nvPr/>
        </p:nvSpPr>
        <p:spPr>
          <a:xfrm>
            <a:off x="10820400" y="20650200"/>
            <a:ext cx="10134600" cy="12039600"/>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42" name="TextBox 41"/>
          <p:cNvSpPr txBox="1"/>
          <p:nvPr/>
        </p:nvSpPr>
        <p:spPr>
          <a:xfrm>
            <a:off x="1524000" y="17907000"/>
            <a:ext cx="7848600" cy="11356955"/>
          </a:xfrm>
          <a:prstGeom prst="rect">
            <a:avLst/>
          </a:prstGeom>
          <a:noFill/>
        </p:spPr>
        <p:txBody>
          <a:bodyPr wrap="square" rtlCol="0">
            <a:spAutoFit/>
          </a:bodyPr>
          <a:lstStyle/>
          <a:p>
            <a:pPr algn="ctr"/>
            <a:r>
              <a:rPr lang="en-US" sz="4000" b="1" dirty="0" smtClean="0"/>
              <a:t>METHOD</a:t>
            </a:r>
          </a:p>
          <a:p>
            <a:pPr algn="ctr"/>
            <a:r>
              <a:rPr lang="en-US" sz="4000" b="1" dirty="0" smtClean="0"/>
              <a:t>This project began in the fall 2008 </a:t>
            </a:r>
            <a:r>
              <a:rPr lang="en-US" sz="3200" dirty="0" smtClean="0"/>
              <a:t>semester in undergraduate courses in the </a:t>
            </a:r>
            <a:r>
              <a:rPr lang="en-US" sz="3200" dirty="0" err="1" smtClean="0"/>
              <a:t>SoC</a:t>
            </a:r>
            <a:r>
              <a:rPr lang="en-US" sz="3200" dirty="0" smtClean="0"/>
              <a:t> at ISU. This sample includes over 400 students spread evenly between the control and experimental groups. The survey tool, adapted from the Carnegie Foundation measured indicators of student engagement including political skill, motivation to engage in politics, political knowledge, and affective learning. </a:t>
            </a:r>
          </a:p>
          <a:p>
            <a:pPr algn="ctr"/>
            <a:r>
              <a:rPr lang="en-US" sz="4000" b="1" dirty="0" smtClean="0"/>
              <a:t>Coursework in the experimental </a:t>
            </a:r>
          </a:p>
          <a:p>
            <a:pPr algn="ctr"/>
            <a:r>
              <a:rPr lang="en-US" sz="3200" dirty="0" smtClean="0"/>
              <a:t>group represented infusion of content designed to enhance student engagement in one or more of the following areas: Public Opportunity, Responsible Citizenry, Knowledge Formation, Diverse and Global Perspectives, and Democratic Awareness. As part of the experimental design, instructors attended a series of training workshops designed to enhance their instruction in civic and political engagement</a:t>
            </a:r>
            <a:endParaRPr lang="en-US" sz="3200" dirty="0"/>
          </a:p>
        </p:txBody>
      </p:sp>
      <p:sp>
        <p:nvSpPr>
          <p:cNvPr id="50" name="TextBox 49"/>
          <p:cNvSpPr txBox="1"/>
          <p:nvPr/>
        </p:nvSpPr>
        <p:spPr>
          <a:xfrm>
            <a:off x="30099000" y="13411200"/>
            <a:ext cx="6324600" cy="1323439"/>
          </a:xfrm>
          <a:prstGeom prst="rect">
            <a:avLst/>
          </a:prstGeom>
          <a:noFill/>
        </p:spPr>
        <p:txBody>
          <a:bodyPr wrap="square" rtlCol="0">
            <a:spAutoFit/>
          </a:bodyPr>
          <a:lstStyle/>
          <a:p>
            <a:endParaRPr lang="en-US" dirty="0"/>
          </a:p>
        </p:txBody>
      </p:sp>
      <p:sp>
        <p:nvSpPr>
          <p:cNvPr id="54" name="Oval 53"/>
          <p:cNvSpPr/>
          <p:nvPr/>
        </p:nvSpPr>
        <p:spPr>
          <a:xfrm>
            <a:off x="29184600" y="16992600"/>
            <a:ext cx="8839200" cy="7391400"/>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58" name="Oval 57"/>
          <p:cNvSpPr/>
          <p:nvPr/>
        </p:nvSpPr>
        <p:spPr>
          <a:xfrm>
            <a:off x="21183600" y="21259800"/>
            <a:ext cx="9906000" cy="1143000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59" name="TextBox 58"/>
          <p:cNvSpPr txBox="1"/>
          <p:nvPr/>
        </p:nvSpPr>
        <p:spPr>
          <a:xfrm>
            <a:off x="22707600" y="21564600"/>
            <a:ext cx="7010400" cy="11541621"/>
          </a:xfrm>
          <a:prstGeom prst="rect">
            <a:avLst/>
          </a:prstGeom>
          <a:noFill/>
        </p:spPr>
        <p:txBody>
          <a:bodyPr wrap="square" rtlCol="0">
            <a:spAutoFit/>
          </a:bodyPr>
          <a:lstStyle/>
          <a:p>
            <a:pPr algn="ctr"/>
            <a:r>
              <a:rPr lang="en-US" sz="4000" b="1" dirty="0" smtClean="0"/>
              <a:t>RESULTS</a:t>
            </a:r>
          </a:p>
          <a:p>
            <a:pPr algn="ctr">
              <a:buFont typeface="Arial" pitchFamily="34" charset="0"/>
              <a:buChar char="•"/>
            </a:pPr>
            <a:r>
              <a:rPr lang="en-US" sz="4000" b="1" dirty="0" smtClean="0"/>
              <a:t>Affective Learning</a:t>
            </a:r>
          </a:p>
          <a:p>
            <a:pPr algn="ctr"/>
            <a:r>
              <a:rPr lang="en-US" sz="3200" b="1" dirty="0" smtClean="0"/>
              <a:t>Students in the experimental sections reported liking the content, instructor, and course in greater numbers than in the control sections. Students also reported that they were more likely to engage in the learned behaviors and take another course of similar skill content.</a:t>
            </a:r>
          </a:p>
          <a:p>
            <a:pPr algn="ctr">
              <a:buFont typeface="Arial" pitchFamily="34" charset="0"/>
              <a:buChar char="•"/>
            </a:pPr>
            <a:r>
              <a:rPr lang="en-US" sz="4000" b="1" dirty="0" smtClean="0"/>
              <a:t>Perceived Engagement</a:t>
            </a:r>
          </a:p>
          <a:p>
            <a:pPr algn="ctr"/>
            <a:r>
              <a:rPr lang="en-US" sz="3200" b="1" dirty="0" smtClean="0"/>
              <a:t>Students in the experimental sections perceived the course content to be strongly correlated with the Civic Engagement Learning Objectives</a:t>
            </a:r>
          </a:p>
          <a:p>
            <a:pPr algn="ctr">
              <a:buFont typeface="Arial" pitchFamily="34" charset="0"/>
              <a:buChar char="•"/>
            </a:pPr>
            <a:r>
              <a:rPr lang="en-US" sz="4000" b="1" dirty="0" smtClean="0"/>
              <a:t>Communication Skills</a:t>
            </a:r>
          </a:p>
          <a:p>
            <a:pPr algn="ctr"/>
            <a:r>
              <a:rPr lang="en-US" sz="3200" b="1" dirty="0" smtClean="0"/>
              <a:t>Students in the experimental sections reported having increased communications abilities as a result of the course.</a:t>
            </a:r>
          </a:p>
          <a:p>
            <a:pPr algn="just">
              <a:buFont typeface="Arial" pitchFamily="34" charset="0"/>
              <a:buChar char="•"/>
            </a:pPr>
            <a:endParaRPr lang="en-US" sz="3200" b="1" dirty="0" smtClean="0"/>
          </a:p>
          <a:p>
            <a:pPr algn="ctr"/>
            <a:endParaRPr lang="en-US" sz="4000" b="1" dirty="0"/>
          </a:p>
        </p:txBody>
      </p:sp>
      <p:sp>
        <p:nvSpPr>
          <p:cNvPr id="60" name="TextBox 59"/>
          <p:cNvSpPr txBox="1"/>
          <p:nvPr/>
        </p:nvSpPr>
        <p:spPr>
          <a:xfrm>
            <a:off x="12192000" y="21385709"/>
            <a:ext cx="7543800" cy="10618291"/>
          </a:xfrm>
          <a:prstGeom prst="rect">
            <a:avLst/>
          </a:prstGeom>
          <a:noFill/>
        </p:spPr>
        <p:txBody>
          <a:bodyPr wrap="square" rtlCol="0">
            <a:spAutoFit/>
          </a:bodyPr>
          <a:lstStyle/>
          <a:p>
            <a:pPr algn="ctr"/>
            <a:r>
              <a:rPr lang="en-US" sz="4000" b="1" dirty="0" smtClean="0"/>
              <a:t>REVIEW OF LITERATURE</a:t>
            </a:r>
          </a:p>
          <a:p>
            <a:pPr algn="ctr">
              <a:buFont typeface="Arial" pitchFamily="34" charset="0"/>
              <a:buChar char="•"/>
            </a:pPr>
            <a:r>
              <a:rPr lang="en-US" sz="4000" b="1" dirty="0" smtClean="0"/>
              <a:t>Political disengagement among  </a:t>
            </a:r>
            <a:r>
              <a:rPr lang="en-US" sz="3200" dirty="0" smtClean="0"/>
              <a:t>the youth of this country is an issue that should concern all of those in higher education (Beaumont, Colby, Ehrlich, &amp; </a:t>
            </a:r>
            <a:r>
              <a:rPr lang="en-US" sz="3200" dirty="0" err="1" smtClean="0"/>
              <a:t>Torney-Purta</a:t>
            </a:r>
            <a:r>
              <a:rPr lang="en-US" sz="3200" dirty="0" smtClean="0"/>
              <a:t>, 2006; </a:t>
            </a:r>
            <a:r>
              <a:rPr lang="en-US" sz="3200" dirty="0" err="1" smtClean="0"/>
              <a:t>Hillygus</a:t>
            </a:r>
            <a:r>
              <a:rPr lang="en-US" sz="3200" dirty="0" smtClean="0"/>
              <a:t>, 2005; </a:t>
            </a:r>
            <a:r>
              <a:rPr lang="en-US" sz="3200" dirty="0" err="1" smtClean="0"/>
              <a:t>Spiezio</a:t>
            </a:r>
            <a:r>
              <a:rPr lang="en-US" sz="3200" dirty="0" smtClean="0"/>
              <a:t>, Baker, &amp; Boland, 2005; Stanton, 2008)</a:t>
            </a:r>
          </a:p>
          <a:p>
            <a:pPr algn="ctr">
              <a:buFont typeface="Arial" pitchFamily="34" charset="0"/>
              <a:buChar char="•"/>
            </a:pPr>
            <a:r>
              <a:rPr lang="en-US" sz="4000" b="1" dirty="0" smtClean="0"/>
              <a:t>The withdrawal of a cohort of </a:t>
            </a:r>
            <a:r>
              <a:rPr lang="en-US" sz="3200" dirty="0" smtClean="0"/>
              <a:t>citizens from our political system places democracy at risk. (Galston 2003)</a:t>
            </a:r>
          </a:p>
          <a:p>
            <a:pPr algn="ctr">
              <a:buFont typeface="Arial" pitchFamily="34" charset="0"/>
              <a:buChar char="•"/>
            </a:pPr>
            <a:r>
              <a:rPr lang="en-US" sz="4000" b="1" dirty="0" smtClean="0"/>
              <a:t>Few colleges and universities </a:t>
            </a:r>
          </a:p>
          <a:p>
            <a:pPr algn="ctr"/>
            <a:r>
              <a:rPr lang="en-US" sz="3200" dirty="0" smtClean="0"/>
              <a:t>offer programs designed to intentionally develop students’ civic and political engagement (Beaumont et al., 2006)</a:t>
            </a:r>
          </a:p>
          <a:p>
            <a:pPr algn="ctr">
              <a:buFont typeface="Arial" pitchFamily="34" charset="0"/>
              <a:buChar char="•"/>
            </a:pPr>
            <a:r>
              <a:rPr lang="en-US" sz="4000" b="1" dirty="0" smtClean="0"/>
              <a:t>The best predictor of student </a:t>
            </a:r>
            <a:r>
              <a:rPr lang="en-US" sz="3200" dirty="0" smtClean="0"/>
              <a:t>engagement is training in communication skills. Therefore as students become more competent communicators, they become better prepared to participate in our democracy. (Hilligus 2005 )</a:t>
            </a:r>
            <a:endParaRPr lang="en-US" sz="3200" dirty="0" smtClean="0"/>
          </a:p>
        </p:txBody>
      </p:sp>
      <p:graphicFrame>
        <p:nvGraphicFramePr>
          <p:cNvPr id="62" name="Chart 61"/>
          <p:cNvGraphicFramePr/>
          <p:nvPr/>
        </p:nvGraphicFramePr>
        <p:xfrm>
          <a:off x="30022800" y="17830800"/>
          <a:ext cx="7467600" cy="56388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63" name="Chart 62"/>
          <p:cNvGraphicFramePr/>
          <p:nvPr/>
        </p:nvGraphicFramePr>
        <p:xfrm>
          <a:off x="30099000" y="10134600"/>
          <a:ext cx="7772400" cy="57912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64" name="Chart 63"/>
          <p:cNvGraphicFramePr/>
          <p:nvPr/>
        </p:nvGraphicFramePr>
        <p:xfrm>
          <a:off x="29413200" y="2514600"/>
          <a:ext cx="7620000" cy="4953000"/>
        </p:xfrm>
        <a:graphic>
          <a:graphicData uri="http://schemas.openxmlformats.org/drawingml/2006/chart">
            <c:chart xmlns:c="http://schemas.openxmlformats.org/drawingml/2006/chart" xmlns:r="http://schemas.openxmlformats.org/officeDocument/2006/relationships" r:id="rId8"/>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TotalTime>
  <Words>673</Words>
  <Application>Microsoft Office PowerPoint</Application>
  <PresentationFormat>Custom</PresentationFormat>
  <Paragraphs>35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Illinois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jlsilva</dc:creator>
  <cp:lastModifiedBy>jlsilva</cp:lastModifiedBy>
  <cp:revision>42</cp:revision>
  <dcterms:created xsi:type="dcterms:W3CDTF">2009-01-05T15:18:48Z</dcterms:created>
  <dcterms:modified xsi:type="dcterms:W3CDTF">2009-01-05T20:25:13Z</dcterms:modified>
</cp:coreProperties>
</file>