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58" r:id="rId5"/>
    <p:sldId id="260" r:id="rId6"/>
    <p:sldId id="263" r:id="rId7"/>
    <p:sldId id="261" r:id="rId8"/>
    <p:sldId id="262" r:id="rId9"/>
    <p:sldId id="264" r:id="rId10"/>
    <p:sldId id="267" r:id="rId11"/>
    <p:sldId id="266" r:id="rId12"/>
    <p:sldId id="268" r:id="rId13"/>
    <p:sldId id="269" r:id="rId14"/>
    <p:sldId id="270" r:id="rId15"/>
    <p:sldId id="271" r:id="rId16"/>
    <p:sldId id="272" r:id="rId17"/>
    <p:sldId id="274" r:id="rId18"/>
    <p:sldId id="275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56" autoAdjust="0"/>
    <p:restoredTop sz="94660"/>
  </p:normalViewPr>
  <p:slideViewPr>
    <p:cSldViewPr>
      <p:cViewPr varScale="1">
        <p:scale>
          <a:sx n="105" d="100"/>
          <a:sy n="105" d="100"/>
        </p:scale>
        <p:origin x="-12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05BBC-E89C-4A11-A788-B897EF60EF9A}" type="datetimeFigureOut">
              <a:rPr lang="en-US" smtClean="0"/>
              <a:pPr/>
              <a:t>1/14/2013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17350-158C-4A4E-818A-D27305758C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344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05BBC-E89C-4A11-A788-B897EF60EF9A}" type="datetimeFigureOut">
              <a:rPr lang="en-US" smtClean="0"/>
              <a:pPr/>
              <a:t>1/14/2013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17350-158C-4A4E-818A-D27305758C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687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05BBC-E89C-4A11-A788-B897EF60EF9A}" type="datetimeFigureOut">
              <a:rPr lang="en-US" smtClean="0"/>
              <a:pPr/>
              <a:t>1/14/2013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17350-158C-4A4E-818A-D27305758C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021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05BBC-E89C-4A11-A788-B897EF60EF9A}" type="datetimeFigureOut">
              <a:rPr lang="en-US" smtClean="0"/>
              <a:pPr/>
              <a:t>1/14/2013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17350-158C-4A4E-818A-D27305758C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55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05BBC-E89C-4A11-A788-B897EF60EF9A}" type="datetimeFigureOut">
              <a:rPr lang="en-US" smtClean="0"/>
              <a:pPr/>
              <a:t>1/14/2013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17350-158C-4A4E-818A-D27305758C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34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05BBC-E89C-4A11-A788-B897EF60EF9A}" type="datetimeFigureOut">
              <a:rPr lang="en-US" smtClean="0"/>
              <a:pPr/>
              <a:t>1/14/2013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17350-158C-4A4E-818A-D27305758C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970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05BBC-E89C-4A11-A788-B897EF60EF9A}" type="datetimeFigureOut">
              <a:rPr lang="en-US" smtClean="0"/>
              <a:pPr/>
              <a:t>1/14/2013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17350-158C-4A4E-818A-D27305758C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272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05BBC-E89C-4A11-A788-B897EF60EF9A}" type="datetimeFigureOut">
              <a:rPr lang="en-US" smtClean="0"/>
              <a:pPr/>
              <a:t>1/14/2013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17350-158C-4A4E-818A-D27305758C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407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05BBC-E89C-4A11-A788-B897EF60EF9A}" type="datetimeFigureOut">
              <a:rPr lang="en-US" smtClean="0"/>
              <a:pPr/>
              <a:t>1/14/2013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17350-158C-4A4E-818A-D27305758C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249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05BBC-E89C-4A11-A788-B897EF60EF9A}" type="datetimeFigureOut">
              <a:rPr lang="en-US" smtClean="0"/>
              <a:pPr/>
              <a:t>1/14/2013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17350-158C-4A4E-818A-D27305758C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58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05BBC-E89C-4A11-A788-B897EF60EF9A}" type="datetimeFigureOut">
              <a:rPr lang="en-US" smtClean="0"/>
              <a:pPr/>
              <a:t>1/14/2013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17350-158C-4A4E-818A-D27305758C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467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chemeClr val="accent2">
                <a:lumMod val="60000"/>
                <a:lumOff val="40000"/>
              </a:schemeClr>
            </a:gs>
            <a:gs pos="21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05BBC-E89C-4A11-A788-B897EF60EF9A}" type="datetimeFigureOut">
              <a:rPr lang="en-US" smtClean="0"/>
              <a:pPr/>
              <a:t>1/14/2013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B17350-158C-4A4E-818A-D27305758C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220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8.png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C:\Users\htcheung\AppData\Local\Temp\enhtmlclip\Image(103)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583"/>
          <a:stretch/>
        </p:blipFill>
        <p:spPr bwMode="auto">
          <a:xfrm>
            <a:off x="4482" y="0"/>
            <a:ext cx="91395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8041" y="1219200"/>
            <a:ext cx="7772400" cy="222885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Using </a:t>
            </a:r>
            <a:r>
              <a:rPr lang="en-US" b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podcasts </a:t>
            </a:r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help students </a:t>
            </a:r>
            <a:r>
              <a:rPr lang="en-US" b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become </a:t>
            </a:r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knowledge-Able in a non-major biology </a:t>
            </a:r>
            <a:r>
              <a:rPr lang="en-US" b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course</a:t>
            </a:r>
            <a:endParaRPr lang="en-US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038600"/>
            <a:ext cx="6400800" cy="1752600"/>
          </a:xfrm>
        </p:spPr>
        <p:txBody>
          <a:bodyPr/>
          <a:lstStyle/>
          <a:p>
            <a:r>
              <a:rPr lang="en-US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Daniel L. </a:t>
            </a:r>
            <a:r>
              <a:rPr lang="en-US" b="1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Hajek</a:t>
            </a:r>
            <a:endParaRPr lang="en-US" b="1" dirty="0" smtClean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H. </a:t>
            </a:r>
            <a:r>
              <a:rPr lang="en-US" b="1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</a:t>
            </a:r>
            <a:r>
              <a:rPr lang="en-US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Cheung</a:t>
            </a:r>
          </a:p>
          <a:p>
            <a:r>
              <a:rPr lang="en-US" b="1" i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2013 </a:t>
            </a:r>
            <a:r>
              <a:rPr lang="en-US" b="1" i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CTLT Conference</a:t>
            </a:r>
            <a:endParaRPr lang="en-US" i="1" dirty="0" smtClean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7811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Feedback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Raised interest in biology topics</a:t>
            </a:r>
          </a:p>
          <a:p>
            <a:r>
              <a:rPr lang="en-US" sz="3600" dirty="0" smtClean="0"/>
              <a:t>Created relevance in biological principles</a:t>
            </a:r>
          </a:p>
          <a:p>
            <a:r>
              <a:rPr lang="en-US" sz="3600" dirty="0" smtClean="0"/>
              <a:t>Found applications in everyday life</a:t>
            </a:r>
          </a:p>
          <a:p>
            <a:r>
              <a:rPr lang="en-US" sz="3600" dirty="0" smtClean="0"/>
              <a:t>Enjoyed having another student discussing biological topics</a:t>
            </a:r>
          </a:p>
          <a:p>
            <a:r>
              <a:rPr lang="en-US" sz="3600" dirty="0" smtClean="0"/>
              <a:t>Podcast preferred to be shorter (&lt;5 to 6 min)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811434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Season Two: </a:t>
            </a:r>
            <a:br>
              <a:rPr lang="en-US" dirty="0" smtClean="0"/>
            </a:br>
            <a:r>
              <a:rPr lang="en-US" dirty="0" smtClean="0"/>
              <a:t>Biology Improves Your Life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Designed to correlate with each lecture</a:t>
            </a:r>
          </a:p>
          <a:p>
            <a:r>
              <a:rPr lang="en-US" dirty="0" smtClean="0"/>
              <a:t>Produced two episodes a week</a:t>
            </a:r>
          </a:p>
          <a:p>
            <a:r>
              <a:rPr lang="en-US" dirty="0" smtClean="0"/>
              <a:t>Students were asked to listen to each episode before attending lecture</a:t>
            </a:r>
          </a:p>
          <a:p>
            <a:r>
              <a:rPr lang="en-US" dirty="0" smtClean="0"/>
              <a:t>4-6 min in length</a:t>
            </a:r>
          </a:p>
          <a:p>
            <a:r>
              <a:rPr lang="en-US" dirty="0" smtClean="0"/>
              <a:t>Topics were introduced by stories of interest to students</a:t>
            </a:r>
          </a:p>
        </p:txBody>
      </p:sp>
    </p:spTree>
    <p:extLst>
      <p:ext uri="{BB962C8B-B14F-4D97-AF65-F5344CB8AC3E}">
        <p14:creationId xmlns:p14="http://schemas.microsoft.com/office/powerpoint/2010/main" val="1837336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Podcast Production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Tight production schedule</a:t>
            </a:r>
          </a:p>
          <a:p>
            <a:r>
              <a:rPr lang="en-US" sz="4800" dirty="0" smtClean="0"/>
              <a:t>Collaboration through e-mail</a:t>
            </a:r>
          </a:p>
          <a:p>
            <a:r>
              <a:rPr lang="en-US" sz="4800" dirty="0" smtClean="0"/>
              <a:t>Rapid turn around time</a:t>
            </a:r>
          </a:p>
          <a:p>
            <a:pPr lvl="1"/>
            <a:r>
              <a:rPr lang="en-US" sz="4400" dirty="0" smtClean="0"/>
              <a:t>Produced in 3 to 4 hours</a:t>
            </a:r>
          </a:p>
          <a:p>
            <a:pPr lvl="1"/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300179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ayMusicDied cop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Day the Music Die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524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2137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7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acySlid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Gacy 1-7-1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72400" y="579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6240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0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Responses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Enjoyed the storytelling approach</a:t>
            </a:r>
          </a:p>
          <a:p>
            <a:r>
              <a:rPr lang="en-US" dirty="0" smtClean="0"/>
              <a:t>Found relevance of the biological concepts through the podcast</a:t>
            </a:r>
          </a:p>
          <a:p>
            <a:r>
              <a:rPr lang="en-US" dirty="0" smtClean="0"/>
              <a:t>Looked forward to the biological explanations provided in lecture</a:t>
            </a:r>
          </a:p>
          <a:p>
            <a:r>
              <a:rPr lang="en-US" dirty="0" smtClean="0"/>
              <a:t>Found the music interesting and stimulating</a:t>
            </a:r>
          </a:p>
          <a:p>
            <a:r>
              <a:rPr lang="en-US" dirty="0" smtClean="0"/>
              <a:t>Appreciated the use of technology embodied in the podcast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9705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NPR Internship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Nationwide selection of internship candidates</a:t>
            </a:r>
          </a:p>
          <a:p>
            <a:r>
              <a:rPr lang="en-US" dirty="0" smtClean="0"/>
              <a:t>NPR-West, Los Angeles, CA</a:t>
            </a:r>
          </a:p>
          <a:p>
            <a:pPr lvl="1"/>
            <a:r>
              <a:rPr lang="en-US" dirty="0" smtClean="0"/>
              <a:t>One intern per semester on National Desk</a:t>
            </a:r>
          </a:p>
          <a:p>
            <a:r>
              <a:rPr lang="en-US" dirty="0" smtClean="0"/>
              <a:t>My qualifications</a:t>
            </a:r>
          </a:p>
          <a:p>
            <a:pPr lvl="1"/>
            <a:r>
              <a:rPr lang="en-US" dirty="0" smtClean="0"/>
              <a:t>Production experience with biology podcasts</a:t>
            </a:r>
          </a:p>
          <a:p>
            <a:r>
              <a:rPr lang="en-US" dirty="0" smtClean="0"/>
              <a:t>Duties:</a:t>
            </a:r>
          </a:p>
          <a:p>
            <a:pPr lvl="1"/>
            <a:r>
              <a:rPr lang="en-US" dirty="0" smtClean="0"/>
              <a:t>Shadow reporters in the field</a:t>
            </a:r>
          </a:p>
          <a:p>
            <a:pPr lvl="1"/>
            <a:r>
              <a:rPr lang="en-US" dirty="0" smtClean="0"/>
              <a:t>Help with story research and writing transcripts</a:t>
            </a:r>
          </a:p>
          <a:p>
            <a:pPr lvl="1"/>
            <a:r>
              <a:rPr lang="en-US" dirty="0" smtClean="0"/>
              <a:t>In-field recordings</a:t>
            </a:r>
          </a:p>
        </p:txBody>
      </p:sp>
      <p:pic>
        <p:nvPicPr>
          <p:cNvPr id="4" name="Picture 3" descr="npr_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8983" y="533400"/>
            <a:ext cx="1757218" cy="57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4222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L.A. Votes To Limit Vendors on Venice Boardwalk</a:t>
            </a:r>
          </a:p>
          <a:p>
            <a:pPr lvl="1"/>
            <a:r>
              <a:rPr lang="en-US" sz="3600" i="1" dirty="0" smtClean="0"/>
              <a:t>All Things Considered</a:t>
            </a:r>
          </a:p>
          <a:p>
            <a:r>
              <a:rPr lang="en-US" sz="3600" dirty="0" smtClean="0"/>
              <a:t>‘</a:t>
            </a:r>
            <a:r>
              <a:rPr lang="en-US" sz="3600" dirty="0" err="1" smtClean="0"/>
              <a:t>Copiale</a:t>
            </a:r>
            <a:r>
              <a:rPr lang="en-US" sz="3600" dirty="0" smtClean="0"/>
              <a:t> Cipher:’ Mysterious Code Broken At Last</a:t>
            </a:r>
          </a:p>
          <a:p>
            <a:pPr lvl="1"/>
            <a:r>
              <a:rPr lang="en-US" sz="3600" i="1" dirty="0" smtClean="0"/>
              <a:t>Weekend Edition Sunday</a:t>
            </a:r>
          </a:p>
          <a:p>
            <a:endParaRPr lang="en-US" sz="4000" dirty="0"/>
          </a:p>
        </p:txBody>
      </p:sp>
      <p:pic>
        <p:nvPicPr>
          <p:cNvPr id="4" name="Picture 3" descr="npr_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43200" y="304800"/>
            <a:ext cx="3048000" cy="100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6835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upernovaps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Chance to Spot Rare Supernova Fading Fas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524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8103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8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H. </a:t>
            </a:r>
            <a:r>
              <a:rPr lang="en-US" dirty="0" err="1" smtClean="0"/>
              <a:t>Tak</a:t>
            </a:r>
            <a:r>
              <a:rPr lang="en-US" dirty="0" smtClean="0"/>
              <a:t> Cheung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Emeritus Professor of Microbiology</a:t>
            </a:r>
          </a:p>
          <a:p>
            <a:pPr lvl="1"/>
            <a:r>
              <a:rPr lang="en-US" sz="3200" dirty="0" smtClean="0"/>
              <a:t>Director of School of Biological Sciences</a:t>
            </a:r>
          </a:p>
          <a:p>
            <a:r>
              <a:rPr lang="en-US" sz="3600" dirty="0" smtClean="0"/>
              <a:t>Developer, Instructor, and Originator of</a:t>
            </a:r>
          </a:p>
          <a:p>
            <a:pPr lvl="1"/>
            <a:r>
              <a:rPr lang="en-US" sz="3200" dirty="0" smtClean="0"/>
              <a:t>BSC 101</a:t>
            </a:r>
          </a:p>
          <a:p>
            <a:pPr lvl="1"/>
            <a:r>
              <a:rPr lang="en-US" sz="3200" dirty="0" smtClean="0"/>
              <a:t>Since 1995</a:t>
            </a:r>
          </a:p>
        </p:txBody>
      </p:sp>
    </p:spTree>
    <p:extLst>
      <p:ext uri="{BB962C8B-B14F-4D97-AF65-F5344CB8AC3E}">
        <p14:creationId xmlns:p14="http://schemas.microsoft.com/office/powerpoint/2010/main" val="22091576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BSC 101</a:t>
            </a:r>
            <a:br>
              <a:rPr lang="en-US" dirty="0" smtClean="0"/>
            </a:br>
            <a:r>
              <a:rPr lang="en-US" i="1" dirty="0" smtClean="0"/>
              <a:t>Fundamental Concepts in Biology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General Education Inner Core </a:t>
            </a:r>
          </a:p>
          <a:p>
            <a:r>
              <a:rPr lang="en-US" sz="2800" dirty="0" smtClean="0"/>
              <a:t>Natural Science Sequence</a:t>
            </a:r>
          </a:p>
          <a:p>
            <a:r>
              <a:rPr lang="en-US" sz="2800" dirty="0" smtClean="0"/>
              <a:t>Laboratory course</a:t>
            </a:r>
          </a:p>
          <a:p>
            <a:r>
              <a:rPr lang="en-US" sz="2800" dirty="0" smtClean="0"/>
              <a:t>Annual enrollment – 2,500 students</a:t>
            </a:r>
          </a:p>
          <a:p>
            <a:r>
              <a:rPr lang="en-US" sz="2800" dirty="0" smtClean="0"/>
              <a:t>Lectures (50 min) – twice each week</a:t>
            </a:r>
          </a:p>
          <a:p>
            <a:r>
              <a:rPr lang="en-US" sz="2800" dirty="0" smtClean="0"/>
              <a:t>Laboratory (1 </a:t>
            </a:r>
            <a:r>
              <a:rPr lang="en-US" sz="2800" dirty="0" err="1" smtClean="0"/>
              <a:t>hr</a:t>
            </a:r>
            <a:r>
              <a:rPr lang="en-US" sz="2800" dirty="0" smtClean="0"/>
              <a:t> 50 min) – once per week</a:t>
            </a:r>
            <a:endParaRPr lang="en-US" sz="2800" dirty="0"/>
          </a:p>
        </p:txBody>
      </p:sp>
      <p:pic>
        <p:nvPicPr>
          <p:cNvPr id="4" name="Picture 1" descr="C:\Users\Tak\AppData\Local\Temp\enhtmlclip\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105402"/>
            <a:ext cx="3886200" cy="1344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Tak\AppData\Local\Temp\enhtmlclip\Image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876801"/>
            <a:ext cx="2246523" cy="1573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9758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Daniel L. </a:t>
            </a:r>
            <a:r>
              <a:rPr lang="en-US" dirty="0" err="1" smtClean="0"/>
              <a:t>Hajek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Illinois State University Class of 2011</a:t>
            </a:r>
          </a:p>
          <a:p>
            <a:pPr lvl="1"/>
            <a:r>
              <a:rPr lang="en-US" sz="3200" dirty="0" smtClean="0"/>
              <a:t>Major in English Studies</a:t>
            </a:r>
          </a:p>
          <a:p>
            <a:r>
              <a:rPr lang="en-US" sz="3600" dirty="0" smtClean="0"/>
              <a:t>Enrolled in BSC 101 Spring 2008</a:t>
            </a:r>
          </a:p>
          <a:p>
            <a:r>
              <a:rPr lang="en-US" sz="3600" dirty="0" smtClean="0"/>
              <a:t>Started work at WGLT in February 2008</a:t>
            </a:r>
          </a:p>
          <a:p>
            <a:pPr lvl="1"/>
            <a:r>
              <a:rPr lang="en-US" sz="3200" dirty="0" smtClean="0"/>
              <a:t>Began working as a student announcer</a:t>
            </a:r>
          </a:p>
          <a:p>
            <a:pPr lvl="1"/>
            <a:r>
              <a:rPr lang="en-US" sz="3200" dirty="0" smtClean="0"/>
              <a:t>Introduced to NPR programming</a:t>
            </a:r>
          </a:p>
        </p:txBody>
      </p:sp>
    </p:spTree>
    <p:extLst>
      <p:ext uri="{BB962C8B-B14F-4D97-AF65-F5344CB8AC3E}">
        <p14:creationId xmlns:p14="http://schemas.microsoft.com/office/powerpoint/2010/main" val="41768320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English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667000"/>
          </a:xfrm>
        </p:spPr>
        <p:txBody>
          <a:bodyPr/>
          <a:lstStyle/>
          <a:p>
            <a:r>
              <a:rPr lang="en-US" dirty="0" smtClean="0"/>
              <a:t>Assigned to compose an essay emulating our favorite author’s writing style</a:t>
            </a:r>
          </a:p>
          <a:p>
            <a:pPr lvl="1"/>
            <a:r>
              <a:rPr lang="en-US" dirty="0" smtClean="0"/>
              <a:t>Produced a podcast segment</a:t>
            </a:r>
          </a:p>
          <a:p>
            <a:pPr lvl="1"/>
            <a:r>
              <a:rPr lang="en-US" dirty="0" smtClean="0"/>
              <a:t>Featured Dr. Cheung and a discussion on bower birds  </a:t>
            </a:r>
            <a:endParaRPr lang="en-US" dirty="0"/>
          </a:p>
        </p:txBody>
      </p:sp>
      <p:pic>
        <p:nvPicPr>
          <p:cNvPr id="4" name="BowerBirdmp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572000" y="5091953"/>
            <a:ext cx="609600" cy="609600"/>
          </a:xfrm>
          <a:prstGeom prst="rect">
            <a:avLst/>
          </a:prstGeom>
        </p:spPr>
      </p:pic>
      <p:pic>
        <p:nvPicPr>
          <p:cNvPr id="1026" name="Picture 2" descr="http://cairijacks.files.wordpress.com/2011/09/picture-3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4" t="5578" r="5442" b="8322"/>
          <a:stretch/>
        </p:blipFill>
        <p:spPr bwMode="auto">
          <a:xfrm>
            <a:off x="5486400" y="4249271"/>
            <a:ext cx="3137647" cy="2075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tcheung\AppData\Local\Temp\enhtmlclip\Image(102)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7" b="4607"/>
          <a:stretch/>
        </p:blipFill>
        <p:spPr bwMode="auto">
          <a:xfrm>
            <a:off x="762000" y="4249271"/>
            <a:ext cx="3429000" cy="2075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98415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46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Podcast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Stories related to topics discussed in class</a:t>
            </a:r>
          </a:p>
          <a:p>
            <a:r>
              <a:rPr lang="en-US" dirty="0" smtClean="0"/>
              <a:t>Interest and curiosity to the students</a:t>
            </a:r>
          </a:p>
          <a:p>
            <a:r>
              <a:rPr lang="en-US" dirty="0" smtClean="0"/>
              <a:t>Relevance and application in everyday life</a:t>
            </a:r>
          </a:p>
          <a:p>
            <a:r>
              <a:rPr lang="en-US" dirty="0" smtClean="0"/>
              <a:t>A student’s perspective on biological topics</a:t>
            </a:r>
          </a:p>
          <a:p>
            <a:r>
              <a:rPr lang="en-US" dirty="0" smtClean="0"/>
              <a:t>Produced in the format of a radio program</a:t>
            </a:r>
          </a:p>
          <a:p>
            <a:r>
              <a:rPr lang="en-US" dirty="0" smtClean="0"/>
              <a:t>Titled “Your Place in the Universe”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7950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ntsDominateSlid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Ants Dominate 1-7-1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7200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7989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2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ueWhalesSlide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Surviving the great migrati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524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9260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3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Podcast Production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Interview with Dr. Cheung </a:t>
            </a:r>
          </a:p>
          <a:p>
            <a:pPr lvl="1"/>
            <a:r>
              <a:rPr lang="en-US" sz="3200" dirty="0" smtClean="0"/>
              <a:t>Edit down audio clips</a:t>
            </a:r>
          </a:p>
          <a:p>
            <a:pPr lvl="1"/>
            <a:r>
              <a:rPr lang="en-US" sz="3200" dirty="0" smtClean="0"/>
              <a:t>Research topics and integrate narration</a:t>
            </a:r>
          </a:p>
          <a:p>
            <a:pPr lvl="1"/>
            <a:r>
              <a:rPr lang="en-US" sz="3200" dirty="0" smtClean="0"/>
              <a:t>Incorporate a soundtrack</a:t>
            </a:r>
          </a:p>
          <a:p>
            <a:r>
              <a:rPr lang="en-US" sz="3600" dirty="0" smtClean="0"/>
              <a:t>Uploaded each episode to our website</a:t>
            </a:r>
          </a:p>
          <a:p>
            <a:pPr lvl="1"/>
            <a:r>
              <a:rPr lang="en-US" sz="3200" dirty="0" smtClean="0"/>
              <a:t>Monitored user feedback</a:t>
            </a:r>
          </a:p>
          <a:p>
            <a:r>
              <a:rPr lang="en-US" sz="3600" dirty="0" smtClean="0"/>
              <a:t>Produced 15 episodes</a:t>
            </a:r>
          </a:p>
        </p:txBody>
      </p:sp>
    </p:spTree>
    <p:extLst>
      <p:ext uri="{BB962C8B-B14F-4D97-AF65-F5344CB8AC3E}">
        <p14:creationId xmlns:p14="http://schemas.microsoft.com/office/powerpoint/2010/main" val="25939040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420</Words>
  <Application>Microsoft Office PowerPoint</Application>
  <PresentationFormat>On-screen Show (4:3)</PresentationFormat>
  <Paragraphs>80</Paragraphs>
  <Slides>18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Using podcasts to help students become knowledge-Able in a non-major biology course</vt:lpstr>
      <vt:lpstr>H. Tak Cheung</vt:lpstr>
      <vt:lpstr>BSC 101 Fundamental Concepts in Biology</vt:lpstr>
      <vt:lpstr>Daniel L. Hajek</vt:lpstr>
      <vt:lpstr>English Project</vt:lpstr>
      <vt:lpstr>Course Podcast Project</vt:lpstr>
      <vt:lpstr>PowerPoint Presentation</vt:lpstr>
      <vt:lpstr>PowerPoint Presentation</vt:lpstr>
      <vt:lpstr>Podcast Production</vt:lpstr>
      <vt:lpstr>Student Feedback</vt:lpstr>
      <vt:lpstr>Season Two:  Biology Improves Your Life</vt:lpstr>
      <vt:lpstr>Podcast Production</vt:lpstr>
      <vt:lpstr>PowerPoint Presentation</vt:lpstr>
      <vt:lpstr>PowerPoint Presentation</vt:lpstr>
      <vt:lpstr>Student Responses</vt:lpstr>
      <vt:lpstr>NPR Internship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htakcheung@gmail.com</dc:creator>
  <cp:lastModifiedBy>Thomas W Silvia</cp:lastModifiedBy>
  <cp:revision>25</cp:revision>
  <dcterms:created xsi:type="dcterms:W3CDTF">2013-01-04T00:50:12Z</dcterms:created>
  <dcterms:modified xsi:type="dcterms:W3CDTF">2013-01-14T18:21:14Z</dcterms:modified>
</cp:coreProperties>
</file>