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5" r:id="rId3"/>
    <p:sldId id="310" r:id="rId4"/>
    <p:sldId id="311" r:id="rId5"/>
    <p:sldId id="313" r:id="rId6"/>
    <p:sldId id="312" r:id="rId7"/>
    <p:sldId id="314" r:id="rId8"/>
    <p:sldId id="315" r:id="rId9"/>
    <p:sldId id="316" r:id="rId10"/>
    <p:sldId id="317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36" autoAdjust="0"/>
    <p:restoredTop sz="94629" autoAdjust="0"/>
  </p:normalViewPr>
  <p:slideViewPr>
    <p:cSldViewPr showGuides="1">
      <p:cViewPr varScale="1">
        <p:scale>
          <a:sx n="92" d="100"/>
          <a:sy n="92" d="100"/>
        </p:scale>
        <p:origin x="-234" y="-10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1/8/2013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witter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imer.onlineclock.net/timers/2minutes/" TargetMode="External"/><Relationship Id="rId2" Type="http://schemas.openxmlformats.org/officeDocument/2006/relationships/hyperlink" Target="http://timer.onlineclock.net/timers/5minut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Tweeting, Trending, and #</a:t>
            </a:r>
            <a:r>
              <a:rPr lang="en-US" dirty="0" err="1"/>
              <a:t>Hashtags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Noelle M Selkow, PhD, ATC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Kinesiology and Recreation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 lingo</a:t>
            </a:r>
            <a:endParaRPr lang="en-US" dirty="0" smtClean="0"/>
          </a:p>
          <a:p>
            <a:r>
              <a:rPr lang="en-US" dirty="0" smtClean="0"/>
              <a:t>Incorporating Twitter into the classroom</a:t>
            </a:r>
            <a:endParaRPr lang="en-US" dirty="0" smtClean="0"/>
          </a:p>
          <a:p>
            <a:r>
              <a:rPr lang="en-US" dirty="0" smtClean="0"/>
              <a:t>Implementing Twitter into your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Twitter all about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 and </a:t>
            </a:r>
            <a:r>
              <a:rPr lang="en-US" dirty="0" err="1" smtClean="0"/>
              <a:t>microblog</a:t>
            </a:r>
            <a:r>
              <a:rPr lang="en-US" dirty="0" smtClean="0"/>
              <a:t> created in 2006</a:t>
            </a:r>
          </a:p>
          <a:p>
            <a:r>
              <a:rPr lang="en-US" dirty="0" smtClean="0"/>
              <a:t>140 characters (tweet)</a:t>
            </a:r>
          </a:p>
          <a:p>
            <a:r>
              <a:rPr lang="en-US" dirty="0" smtClean="0"/>
              <a:t>500 million registered users as of 2012</a:t>
            </a:r>
          </a:p>
          <a:p>
            <a:r>
              <a:rPr lang="en-US" dirty="0" smtClean="0"/>
              <a:t>340 million tweets daily</a:t>
            </a:r>
          </a:p>
          <a:p>
            <a:r>
              <a:rPr lang="en-US" dirty="0" smtClean="0"/>
              <a:t>40% pointless babble (social grooming)</a:t>
            </a:r>
          </a:p>
          <a:p>
            <a:r>
              <a:rPr lang="en-US" dirty="0" smtClean="0"/>
              <a:t>38% conversational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Lingo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Tweet</a:t>
            </a:r>
          </a:p>
          <a:p>
            <a:r>
              <a:rPr lang="en-US" dirty="0" err="1" smtClean="0"/>
              <a:t>Tweep</a:t>
            </a:r>
            <a:endParaRPr lang="en-US" dirty="0" smtClean="0"/>
          </a:p>
          <a:p>
            <a:r>
              <a:rPr lang="en-US" dirty="0" smtClean="0"/>
              <a:t>Trending</a:t>
            </a:r>
            <a:endParaRPr lang="en-US" dirty="0" smtClean="0"/>
          </a:p>
          <a:p>
            <a:r>
              <a:rPr lang="en-US" dirty="0" smtClean="0"/>
              <a:t>Hash tag</a:t>
            </a:r>
          </a:p>
          <a:p>
            <a:r>
              <a:rPr lang="en-US" dirty="0" smtClean="0"/>
              <a:t>RT (</a:t>
            </a:r>
            <a:r>
              <a:rPr lang="en-US" dirty="0" err="1" smtClean="0"/>
              <a:t>retweet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4953000"/>
            <a:ext cx="20542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Twitter into the Classroom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an assignment</a:t>
            </a:r>
          </a:p>
          <a:p>
            <a:pPr lvl="1"/>
            <a:r>
              <a:rPr lang="en-US" dirty="0" smtClean="0"/>
              <a:t>3 tweets to @</a:t>
            </a:r>
            <a:r>
              <a:rPr lang="en-US" dirty="0" err="1" smtClean="0"/>
              <a:t>docselkow</a:t>
            </a:r>
            <a:r>
              <a:rPr lang="en-US" dirty="0" smtClean="0"/>
              <a:t> by February 28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#course name (#</a:t>
            </a:r>
            <a:r>
              <a:rPr lang="en-US" dirty="0" err="1" smtClean="0"/>
              <a:t>InjBio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current event (presidential inauguration), course topic (athletic injuries), discussion to article posted by instructor</a:t>
            </a:r>
          </a:p>
          <a:p>
            <a:pPr lvl="1"/>
            <a:r>
              <a:rPr lang="en-US" dirty="0" smtClean="0"/>
              <a:t>Helped me become familiar with Twitter </a:t>
            </a:r>
          </a:p>
          <a:p>
            <a:pPr lvl="1"/>
            <a:r>
              <a:rPr lang="en-US" dirty="0" smtClean="0"/>
              <a:t>Students use an avenue of communication already familiar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Twitter into the Classroom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video, picture, article you come across and want to share</a:t>
            </a:r>
          </a:p>
          <a:p>
            <a:pPr lvl="1"/>
            <a:r>
              <a:rPr lang="en-US" dirty="0" smtClean="0"/>
              <a:t>Encourages discussion outside of classroom</a:t>
            </a:r>
          </a:p>
          <a:p>
            <a:pPr lvl="1"/>
            <a:r>
              <a:rPr lang="en-US" dirty="0" smtClean="0"/>
              <a:t>Learning beyond class time</a:t>
            </a:r>
          </a:p>
          <a:p>
            <a:pPr lvl="1"/>
            <a:r>
              <a:rPr lang="en-US" dirty="0" smtClean="0"/>
              <a:t>Reiterate confusing topic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Twitter into the Classroom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Reminders, updates, extra credit, encouragement</a:t>
            </a:r>
          </a:p>
          <a:p>
            <a:pPr lvl="1"/>
            <a:r>
              <a:rPr lang="en-US" dirty="0" smtClean="0"/>
              <a:t>Reminders of important dates for assignments, quizzes, exams</a:t>
            </a:r>
          </a:p>
          <a:p>
            <a:pPr lvl="1"/>
            <a:r>
              <a:rPr lang="en-US" dirty="0" smtClean="0"/>
              <a:t>Updates to the course</a:t>
            </a:r>
          </a:p>
          <a:p>
            <a:pPr lvl="1"/>
            <a:r>
              <a:rPr lang="en-US" dirty="0" smtClean="0"/>
              <a:t>Extra credit opportunities (1</a:t>
            </a:r>
            <a:r>
              <a:rPr lang="en-US" baseline="30000" dirty="0" smtClean="0"/>
              <a:t>st</a:t>
            </a:r>
            <a:r>
              <a:rPr lang="en-US" dirty="0" smtClean="0"/>
              <a:t> person to respond with the correct answer)</a:t>
            </a:r>
          </a:p>
          <a:p>
            <a:pPr lvl="1"/>
            <a:r>
              <a:rPr lang="en-US" dirty="0" smtClean="0"/>
              <a:t>Positive feedback to class, individual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Twitter into your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Spend 5 minutes outlining an idea to incorporate Twitter into one of your courses this semester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Spend 2 minutes discussing your idea with the person next to you and give each other feedback</a:t>
            </a:r>
            <a:endParaRPr lang="en-US" dirty="0" smtClean="0"/>
          </a:p>
          <a:p>
            <a:r>
              <a:rPr lang="en-US" dirty="0" smtClean="0"/>
              <a:t>Time permitting, a few of you may share your idea with the group</a:t>
            </a: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be afraid to learn something new</a:t>
            </a:r>
          </a:p>
          <a:p>
            <a:r>
              <a:rPr lang="en-US" dirty="0" smtClean="0"/>
              <a:t>Get feedback from students to see how it is working</a:t>
            </a:r>
          </a:p>
          <a:p>
            <a:r>
              <a:rPr lang="en-US" dirty="0" smtClean="0"/>
              <a:t>Be as detailed as possible, so the students know what to expect</a:t>
            </a:r>
          </a:p>
          <a:p>
            <a:r>
              <a:rPr lang="en-US" dirty="0" smtClean="0"/>
              <a:t>Have fun!</a:t>
            </a:r>
          </a:p>
          <a:p>
            <a:endParaRPr lang="en-US" dirty="0"/>
          </a:p>
          <a:p>
            <a:r>
              <a:rPr lang="en-US" dirty="0" smtClean="0"/>
              <a:t>Remember to tweet about the symposium #ISUCTLT2013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0</TotalTime>
  <Words>311</Words>
  <Application>Microsoft Office PowerPoint</Application>
  <PresentationFormat>Custom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TS102895261</vt:lpstr>
      <vt:lpstr>Tweeting, Trending, and #Hashtags</vt:lpstr>
      <vt:lpstr>Overview</vt:lpstr>
      <vt:lpstr>What is Twitter all about</vt:lpstr>
      <vt:lpstr>Twitter Lingo</vt:lpstr>
      <vt:lpstr>Incorporating Twitter into the Classroom</vt:lpstr>
      <vt:lpstr>Incorporating Twitter into the Classroom</vt:lpstr>
      <vt:lpstr>Incorporating Twitter into the Classroom</vt:lpstr>
      <vt:lpstr>Implementing Twitter into your Classroom</vt:lpstr>
      <vt:lpstr>Conclusion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2013-01-08T18:31:58Z</dcterms:created>
  <dcterms:modified xsi:type="dcterms:W3CDTF">2013-01-08T19:28:05Z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