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1" d="100"/>
          <a:sy n="41" d="100"/>
        </p:scale>
        <p:origin x="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2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57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7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733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9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59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8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5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2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9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7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2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6C6D-7059-4DFC-937F-7F3020CB2A5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2C0F24-52DD-41E1-BB20-B9BBAF27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in Universities Abroad: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81"/>
            <a:ext cx="9144000" cy="689225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Bringing Lessons </a:t>
            </a:r>
            <a:r>
              <a:rPr lang="en-US" sz="12800" dirty="0" smtClean="0"/>
              <a:t>Home</a:t>
            </a:r>
          </a:p>
          <a:p>
            <a:endParaRPr lang="en-US" sz="12800" dirty="0" smtClean="0"/>
          </a:p>
          <a:p>
            <a:r>
              <a:rPr lang="en-US" sz="12800" dirty="0" smtClean="0"/>
              <a:t>Winfred </a:t>
            </a:r>
            <a:r>
              <a:rPr lang="en-US" sz="12800" dirty="0" err="1" smtClean="0"/>
              <a:t>Avogo</a:t>
            </a:r>
            <a:endParaRPr lang="en-US" sz="128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10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Addressed: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Where</a:t>
            </a:r>
            <a:r>
              <a:rPr lang="en-US" sz="2000" dirty="0"/>
              <a:t>, How, Why I went to teach Abroad?</a:t>
            </a:r>
          </a:p>
          <a:p>
            <a:pPr lvl="0"/>
            <a:r>
              <a:rPr lang="en-US" sz="2000" dirty="0"/>
              <a:t>What </a:t>
            </a:r>
            <a:r>
              <a:rPr lang="en-US" sz="2000" dirty="0" smtClean="0"/>
              <a:t>I did </a:t>
            </a:r>
            <a:r>
              <a:rPr lang="en-US" sz="2000" dirty="0" smtClean="0"/>
              <a:t>abroad </a:t>
            </a:r>
            <a:r>
              <a:rPr lang="en-US" sz="2000" dirty="0"/>
              <a:t>to help teaching and </a:t>
            </a:r>
            <a:r>
              <a:rPr lang="en-US" sz="2000" dirty="0" smtClean="0"/>
              <a:t>scholarship?</a:t>
            </a:r>
            <a:endParaRPr lang="en-US" sz="2000" dirty="0"/>
          </a:p>
          <a:p>
            <a:pPr lvl="0"/>
            <a:r>
              <a:rPr lang="en-US" sz="2000" dirty="0" smtClean="0"/>
              <a:t>What lessons did I learned </a:t>
            </a:r>
            <a:r>
              <a:rPr lang="en-US" sz="2000" dirty="0"/>
              <a:t>for teaching at </a:t>
            </a:r>
            <a:r>
              <a:rPr lang="en-US" sz="2000" dirty="0" smtClean="0"/>
              <a:t>ISU?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Where, How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Johannesburg</a:t>
            </a:r>
            <a:r>
              <a:rPr lang="en-US" sz="2000" dirty="0"/>
              <a:t>, South Africa to work on a Carnegie African Diaspora </a:t>
            </a:r>
            <a:r>
              <a:rPr lang="en-US" sz="2000" dirty="0" smtClean="0"/>
              <a:t>Fellowship </a:t>
            </a:r>
            <a:r>
              <a:rPr lang="en-US" sz="2000" dirty="0"/>
              <a:t>(CADF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Program designed to </a:t>
            </a:r>
            <a:r>
              <a:rPr lang="en-US" sz="2000" dirty="0"/>
              <a:t>facilitate engagement between scholars born in Africa who are now based in the United States </a:t>
            </a:r>
            <a:r>
              <a:rPr lang="en-US" sz="2000" dirty="0" smtClean="0"/>
              <a:t>and </a:t>
            </a:r>
            <a:r>
              <a:rPr lang="en-US" sz="2000" dirty="0"/>
              <a:t>scholars in </a:t>
            </a:r>
            <a:r>
              <a:rPr lang="en-US" sz="2000" dirty="0" smtClean="0"/>
              <a:t>African Universities.</a:t>
            </a:r>
          </a:p>
          <a:p>
            <a:r>
              <a:rPr lang="en-US" sz="2000" dirty="0" smtClean="0"/>
              <a:t>Needed the program </a:t>
            </a:r>
            <a:r>
              <a:rPr lang="en-US" sz="2000" dirty="0"/>
              <a:t>to redefine my teaching and research agenda, </a:t>
            </a:r>
            <a:r>
              <a:rPr lang="en-US" sz="2000" dirty="0" smtClean="0"/>
              <a:t>going forward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820" y="339947"/>
            <a:ext cx="10549180" cy="89777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I did do abroad to help teaching and scholarship?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37721"/>
            <a:ext cx="10655968" cy="540327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Mentored </a:t>
            </a:r>
            <a:r>
              <a:rPr lang="en-US" sz="2000" dirty="0"/>
              <a:t>14 doctoral </a:t>
            </a:r>
            <a:r>
              <a:rPr lang="en-US" sz="2000" dirty="0" smtClean="0"/>
              <a:t>students and actively work with two PhD students on their </a:t>
            </a:r>
            <a:r>
              <a:rPr lang="en-US" sz="2000" dirty="0"/>
              <a:t>dissertations as an external </a:t>
            </a:r>
            <a:r>
              <a:rPr lang="en-US" sz="2000" dirty="0" smtClean="0"/>
              <a:t>examiner</a:t>
            </a:r>
          </a:p>
          <a:p>
            <a:pPr lvl="1"/>
            <a:r>
              <a:rPr lang="en-US" sz="2000" dirty="0" smtClean="0"/>
              <a:t>Foster the joy </a:t>
            </a:r>
            <a:r>
              <a:rPr lang="en-US" sz="2000" dirty="0"/>
              <a:t>of </a:t>
            </a:r>
            <a:r>
              <a:rPr lang="en-US" sz="2000" dirty="0" smtClean="0"/>
              <a:t>inquiry (active learning) and construction </a:t>
            </a:r>
            <a:r>
              <a:rPr lang="en-US" sz="2000" dirty="0"/>
              <a:t>of knowledge </a:t>
            </a:r>
            <a:r>
              <a:rPr lang="en-US" sz="2000" dirty="0" smtClean="0"/>
              <a:t>(finding ways to make their research relevant needed)</a:t>
            </a:r>
            <a:endParaRPr lang="en-US" sz="2000" dirty="0"/>
          </a:p>
          <a:p>
            <a:r>
              <a:rPr lang="en-US" sz="2000" dirty="0"/>
              <a:t>Organize </a:t>
            </a:r>
            <a:r>
              <a:rPr lang="en-US" sz="2000" dirty="0" smtClean="0"/>
              <a:t>workshops </a:t>
            </a:r>
            <a:r>
              <a:rPr lang="en-US" sz="2000" dirty="0"/>
              <a:t>on scientific writing, Mixed methods approaches in Demography and how to use focus groups in demographic </a:t>
            </a: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Foster significant learning experiences: get students to be self-directed learners and create </a:t>
            </a:r>
            <a:r>
              <a:rPr lang="en-US" sz="2000" dirty="0" smtClean="0"/>
              <a:t>opportunities for </a:t>
            </a:r>
            <a:r>
              <a:rPr lang="en-US" sz="2000" dirty="0" smtClean="0"/>
              <a:t>self-awareness as learners</a:t>
            </a:r>
          </a:p>
          <a:p>
            <a:pPr lvl="0"/>
            <a:r>
              <a:rPr lang="en-US" sz="2000" dirty="0"/>
              <a:t>Publish at least one paper with a graduate student as part of the </a:t>
            </a:r>
            <a:r>
              <a:rPr lang="en-US" sz="2000" dirty="0" smtClean="0"/>
              <a:t>fellowship</a:t>
            </a:r>
          </a:p>
          <a:p>
            <a:pPr lvl="1"/>
            <a:r>
              <a:rPr lang="en-US" sz="2000" dirty="0" smtClean="0"/>
              <a:t>Provide caring mentorship </a:t>
            </a:r>
            <a:r>
              <a:rPr lang="en-US" sz="2000" dirty="0"/>
              <a:t>needed to </a:t>
            </a:r>
            <a:r>
              <a:rPr lang="en-US" sz="2000" dirty="0" smtClean="0"/>
              <a:t>scientific </a:t>
            </a:r>
            <a:r>
              <a:rPr lang="en-US" sz="2000" dirty="0" smtClean="0"/>
              <a:t>publication by exciting students about a topic </a:t>
            </a:r>
            <a:r>
              <a:rPr lang="en-US" sz="2000" dirty="0"/>
              <a:t>and get them to care enough about that </a:t>
            </a:r>
            <a:r>
              <a:rPr lang="en-US" sz="2000" dirty="0" smtClean="0"/>
              <a:t>topic enough that they can succeed in writing</a:t>
            </a:r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7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842" y="365126"/>
            <a:ext cx="10515600" cy="101478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lessons did I learned for teaching at ISU?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299" y="1379914"/>
            <a:ext cx="9310437" cy="3777622"/>
          </a:xfrm>
        </p:spPr>
        <p:txBody>
          <a:bodyPr>
            <a:normAutofit/>
          </a:bodyPr>
          <a:lstStyle/>
          <a:p>
            <a:r>
              <a:rPr lang="en-US" sz="2000" dirty="0"/>
              <a:t>To overcome student apathy, get them to care about their learning in innovative </a:t>
            </a:r>
            <a:r>
              <a:rPr lang="en-US" sz="2000" dirty="0" smtClean="0"/>
              <a:t>ways</a:t>
            </a:r>
          </a:p>
          <a:p>
            <a:r>
              <a:rPr lang="en-US" sz="2000" dirty="0"/>
              <a:t>Develop a framework for analyzing structural racial inequality in an international comparative </a:t>
            </a:r>
            <a:r>
              <a:rPr lang="en-US" sz="2000" dirty="0" smtClean="0"/>
              <a:t>perspective</a:t>
            </a:r>
          </a:p>
          <a:p>
            <a:r>
              <a:rPr lang="en-US" sz="2000" dirty="0" smtClean="0"/>
              <a:t>Think </a:t>
            </a:r>
            <a:r>
              <a:rPr lang="en-US" sz="2000" dirty="0"/>
              <a:t>through a more “provocative” study aboard immersion for students</a:t>
            </a:r>
          </a:p>
        </p:txBody>
      </p:sp>
    </p:spTree>
    <p:extLst>
      <p:ext uri="{BB962C8B-B14F-4D97-AF65-F5344CB8AC3E}">
        <p14:creationId xmlns:p14="http://schemas.microsoft.com/office/powerpoint/2010/main" val="8079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87" y="617622"/>
            <a:ext cx="4367213" cy="3248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617621"/>
            <a:ext cx="5189621" cy="27592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87" y="3866149"/>
            <a:ext cx="4367213" cy="2991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57" y="3376862"/>
            <a:ext cx="5189621" cy="34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0711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286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Teaching in Universities Abroad:</vt:lpstr>
      <vt:lpstr>Issues Addressed:</vt:lpstr>
      <vt:lpstr>Where, How and Why?</vt:lpstr>
      <vt:lpstr>What I did do abroad to help teaching and scholarship? </vt:lpstr>
      <vt:lpstr>What lessons did I learned for teaching at ISU? 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in Universities Abroad:</dc:title>
  <dc:creator>Avogo, Winfred</dc:creator>
  <cp:lastModifiedBy>User Account</cp:lastModifiedBy>
  <cp:revision>9</cp:revision>
  <dcterms:created xsi:type="dcterms:W3CDTF">2016-01-06T20:25:08Z</dcterms:created>
  <dcterms:modified xsi:type="dcterms:W3CDTF">2016-01-06T22:10:28Z</dcterms:modified>
</cp:coreProperties>
</file>