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9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96A2C-B65F-4820-B105-BF2327480FC6}"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7D5DC539-2A83-48F5-B8E8-89ADC6ACFD39}">
      <dgm:prSet phldrT="[Text]"/>
      <dgm:spPr/>
      <dgm:t>
        <a:bodyPr/>
        <a:lstStyle/>
        <a:p>
          <a:r>
            <a:rPr lang="en-US" dirty="0" smtClean="0"/>
            <a:t>Tactical Knowledge</a:t>
          </a:r>
          <a:endParaRPr lang="en-US" dirty="0"/>
        </a:p>
      </dgm:t>
    </dgm:pt>
    <dgm:pt modelId="{7E15A7E2-1E86-48A8-B091-973A14431323}" type="parTrans" cxnId="{6DD4CF3D-8163-4282-A171-6867AEAD167C}">
      <dgm:prSet/>
      <dgm:spPr/>
      <dgm:t>
        <a:bodyPr/>
        <a:lstStyle/>
        <a:p>
          <a:endParaRPr lang="en-US"/>
        </a:p>
      </dgm:t>
    </dgm:pt>
    <dgm:pt modelId="{A5A097EC-157B-4142-B66F-FBF1EF184F5F}" type="sibTrans" cxnId="{6DD4CF3D-8163-4282-A171-6867AEAD167C}">
      <dgm:prSet/>
      <dgm:spPr/>
      <dgm:t>
        <a:bodyPr/>
        <a:lstStyle/>
        <a:p>
          <a:endParaRPr lang="en-US"/>
        </a:p>
      </dgm:t>
    </dgm:pt>
    <dgm:pt modelId="{7AA9D571-2530-46AC-BBBF-16782F1BDBD1}">
      <dgm:prSet phldrT="[Text]"/>
      <dgm:spPr/>
      <dgm:t>
        <a:bodyPr/>
        <a:lstStyle/>
        <a:p>
          <a:r>
            <a:rPr lang="en-US" dirty="0" smtClean="0"/>
            <a:t>Reading the Situation</a:t>
          </a:r>
          <a:endParaRPr lang="en-US" dirty="0"/>
        </a:p>
      </dgm:t>
    </dgm:pt>
    <dgm:pt modelId="{5E14342F-0149-4572-B089-F824CD95EC96}" type="parTrans" cxnId="{33CBDD37-5232-4E03-8E53-EBC0F9FA4AB1}">
      <dgm:prSet/>
      <dgm:spPr/>
      <dgm:t>
        <a:bodyPr/>
        <a:lstStyle/>
        <a:p>
          <a:endParaRPr lang="en-US"/>
        </a:p>
      </dgm:t>
    </dgm:pt>
    <dgm:pt modelId="{8131649E-07A8-4DDE-A533-687455A6A7D5}" type="sibTrans" cxnId="{33CBDD37-5232-4E03-8E53-EBC0F9FA4AB1}">
      <dgm:prSet/>
      <dgm:spPr/>
      <dgm:t>
        <a:bodyPr/>
        <a:lstStyle/>
        <a:p>
          <a:endParaRPr lang="en-US"/>
        </a:p>
      </dgm:t>
    </dgm:pt>
    <dgm:pt modelId="{DD23401D-20FE-4D79-B131-CFCBDAEB432E}">
      <dgm:prSet phldrT="[Text]"/>
      <dgm:spPr/>
      <dgm:t>
        <a:bodyPr/>
        <a:lstStyle/>
        <a:p>
          <a:r>
            <a:rPr lang="en-US" dirty="0" smtClean="0"/>
            <a:t>Game Sense</a:t>
          </a:r>
          <a:endParaRPr lang="en-US" dirty="0"/>
        </a:p>
      </dgm:t>
    </dgm:pt>
    <dgm:pt modelId="{1C6AC983-E7A8-4901-8BEC-65AF2AC6217D}" type="parTrans" cxnId="{C44CD72B-416C-45F9-B08D-98ADB51DE54E}">
      <dgm:prSet/>
      <dgm:spPr/>
      <dgm:t>
        <a:bodyPr/>
        <a:lstStyle/>
        <a:p>
          <a:endParaRPr lang="en-US"/>
        </a:p>
      </dgm:t>
    </dgm:pt>
    <dgm:pt modelId="{AC526D2D-4B9D-4284-B5A5-8826F4CDF65A}" type="sibTrans" cxnId="{C44CD72B-416C-45F9-B08D-98ADB51DE54E}">
      <dgm:prSet/>
      <dgm:spPr/>
      <dgm:t>
        <a:bodyPr/>
        <a:lstStyle/>
        <a:p>
          <a:endParaRPr lang="en-US"/>
        </a:p>
      </dgm:t>
    </dgm:pt>
    <dgm:pt modelId="{F5E4D0C6-D145-4589-AF93-F4D0C747C378}">
      <dgm:prSet phldrT="[Text]"/>
      <dgm:spPr/>
      <dgm:t>
        <a:bodyPr/>
        <a:lstStyle/>
        <a:p>
          <a:r>
            <a:rPr lang="en-US" dirty="0" smtClean="0"/>
            <a:t>Decision- Making Skills</a:t>
          </a:r>
          <a:endParaRPr lang="en-US" dirty="0"/>
        </a:p>
      </dgm:t>
    </dgm:pt>
    <dgm:pt modelId="{262939AA-BD7A-4A03-B936-CA032875FE0E}" type="parTrans" cxnId="{E7F2682F-E91A-4D4E-9EAF-682495880DF8}">
      <dgm:prSet/>
      <dgm:spPr/>
      <dgm:t>
        <a:bodyPr/>
        <a:lstStyle/>
        <a:p>
          <a:endParaRPr lang="en-US"/>
        </a:p>
      </dgm:t>
    </dgm:pt>
    <dgm:pt modelId="{779B598D-3927-4B7E-80AE-00AD1FA74226}" type="sibTrans" cxnId="{E7F2682F-E91A-4D4E-9EAF-682495880DF8}">
      <dgm:prSet/>
      <dgm:spPr/>
      <dgm:t>
        <a:bodyPr/>
        <a:lstStyle/>
        <a:p>
          <a:endParaRPr lang="en-US"/>
        </a:p>
      </dgm:t>
    </dgm:pt>
    <dgm:pt modelId="{6E0A786B-A6F3-4330-83DC-EA1009D4917A}" type="pres">
      <dgm:prSet presAssocID="{98496A2C-B65F-4820-B105-BF2327480FC6}" presName="compositeShape" presStyleCnt="0">
        <dgm:presLayoutVars>
          <dgm:chMax val="9"/>
          <dgm:dir/>
          <dgm:resizeHandles val="exact"/>
        </dgm:presLayoutVars>
      </dgm:prSet>
      <dgm:spPr/>
      <dgm:t>
        <a:bodyPr/>
        <a:lstStyle/>
        <a:p>
          <a:endParaRPr lang="en-US"/>
        </a:p>
      </dgm:t>
    </dgm:pt>
    <dgm:pt modelId="{4E3725B1-4E66-47F5-9B88-66FEFFD12084}" type="pres">
      <dgm:prSet presAssocID="{98496A2C-B65F-4820-B105-BF2327480FC6}" presName="triangle1" presStyleLbl="node1" presStyleIdx="0" presStyleCnt="4">
        <dgm:presLayoutVars>
          <dgm:bulletEnabled val="1"/>
        </dgm:presLayoutVars>
      </dgm:prSet>
      <dgm:spPr/>
      <dgm:t>
        <a:bodyPr/>
        <a:lstStyle/>
        <a:p>
          <a:endParaRPr lang="en-US"/>
        </a:p>
      </dgm:t>
    </dgm:pt>
    <dgm:pt modelId="{179CCEEA-EF61-48F2-9ABA-3D8177E1A9B2}" type="pres">
      <dgm:prSet presAssocID="{98496A2C-B65F-4820-B105-BF2327480FC6}" presName="triangle2" presStyleLbl="node1" presStyleIdx="1" presStyleCnt="4">
        <dgm:presLayoutVars>
          <dgm:bulletEnabled val="1"/>
        </dgm:presLayoutVars>
      </dgm:prSet>
      <dgm:spPr/>
      <dgm:t>
        <a:bodyPr/>
        <a:lstStyle/>
        <a:p>
          <a:endParaRPr lang="en-US"/>
        </a:p>
      </dgm:t>
    </dgm:pt>
    <dgm:pt modelId="{EC3F960D-997B-4F92-85D1-7697A6A20B45}" type="pres">
      <dgm:prSet presAssocID="{98496A2C-B65F-4820-B105-BF2327480FC6}" presName="triangle3" presStyleLbl="node1" presStyleIdx="2" presStyleCnt="4">
        <dgm:presLayoutVars>
          <dgm:bulletEnabled val="1"/>
        </dgm:presLayoutVars>
      </dgm:prSet>
      <dgm:spPr/>
      <dgm:t>
        <a:bodyPr/>
        <a:lstStyle/>
        <a:p>
          <a:endParaRPr lang="en-US"/>
        </a:p>
      </dgm:t>
    </dgm:pt>
    <dgm:pt modelId="{A8844767-3BA4-45FC-B284-C89D17F14E92}" type="pres">
      <dgm:prSet presAssocID="{98496A2C-B65F-4820-B105-BF2327480FC6}" presName="triangle4" presStyleLbl="node1" presStyleIdx="3" presStyleCnt="4">
        <dgm:presLayoutVars>
          <dgm:bulletEnabled val="1"/>
        </dgm:presLayoutVars>
      </dgm:prSet>
      <dgm:spPr/>
      <dgm:t>
        <a:bodyPr/>
        <a:lstStyle/>
        <a:p>
          <a:endParaRPr lang="en-US"/>
        </a:p>
      </dgm:t>
    </dgm:pt>
  </dgm:ptLst>
  <dgm:cxnLst>
    <dgm:cxn modelId="{C44CD72B-416C-45F9-B08D-98ADB51DE54E}" srcId="{98496A2C-B65F-4820-B105-BF2327480FC6}" destId="{DD23401D-20FE-4D79-B131-CFCBDAEB432E}" srcOrd="2" destOrd="0" parTransId="{1C6AC983-E7A8-4901-8BEC-65AF2AC6217D}" sibTransId="{AC526D2D-4B9D-4284-B5A5-8826F4CDF65A}"/>
    <dgm:cxn modelId="{34E9EF50-676B-4900-92BE-09A0BC366A7C}" type="presOf" srcId="{7AA9D571-2530-46AC-BBBF-16782F1BDBD1}" destId="{179CCEEA-EF61-48F2-9ABA-3D8177E1A9B2}" srcOrd="0" destOrd="0" presId="urn:microsoft.com/office/officeart/2005/8/layout/pyramid4"/>
    <dgm:cxn modelId="{6DD4CF3D-8163-4282-A171-6867AEAD167C}" srcId="{98496A2C-B65F-4820-B105-BF2327480FC6}" destId="{7D5DC539-2A83-48F5-B8E8-89ADC6ACFD39}" srcOrd="0" destOrd="0" parTransId="{7E15A7E2-1E86-48A8-B091-973A14431323}" sibTransId="{A5A097EC-157B-4142-B66F-FBF1EF184F5F}"/>
    <dgm:cxn modelId="{A8080304-D6F7-4CB9-B06E-CBBE0E8D8B11}" type="presOf" srcId="{F5E4D0C6-D145-4589-AF93-F4D0C747C378}" destId="{A8844767-3BA4-45FC-B284-C89D17F14E92}" srcOrd="0" destOrd="0" presId="urn:microsoft.com/office/officeart/2005/8/layout/pyramid4"/>
    <dgm:cxn modelId="{E7F2682F-E91A-4D4E-9EAF-682495880DF8}" srcId="{98496A2C-B65F-4820-B105-BF2327480FC6}" destId="{F5E4D0C6-D145-4589-AF93-F4D0C747C378}" srcOrd="3" destOrd="0" parTransId="{262939AA-BD7A-4A03-B936-CA032875FE0E}" sibTransId="{779B598D-3927-4B7E-80AE-00AD1FA74226}"/>
    <dgm:cxn modelId="{40A488C1-0B76-422A-B0AF-DF9E1259D5E0}" type="presOf" srcId="{DD23401D-20FE-4D79-B131-CFCBDAEB432E}" destId="{EC3F960D-997B-4F92-85D1-7697A6A20B45}" srcOrd="0" destOrd="0" presId="urn:microsoft.com/office/officeart/2005/8/layout/pyramid4"/>
    <dgm:cxn modelId="{0CE8C996-2DB3-4E55-AC06-A540F7D5838F}" type="presOf" srcId="{98496A2C-B65F-4820-B105-BF2327480FC6}" destId="{6E0A786B-A6F3-4330-83DC-EA1009D4917A}" srcOrd="0" destOrd="0" presId="urn:microsoft.com/office/officeart/2005/8/layout/pyramid4"/>
    <dgm:cxn modelId="{5AB6B6B6-8DB5-432B-977C-3917856C65FC}" type="presOf" srcId="{7D5DC539-2A83-48F5-B8E8-89ADC6ACFD39}" destId="{4E3725B1-4E66-47F5-9B88-66FEFFD12084}" srcOrd="0" destOrd="0" presId="urn:microsoft.com/office/officeart/2005/8/layout/pyramid4"/>
    <dgm:cxn modelId="{33CBDD37-5232-4E03-8E53-EBC0F9FA4AB1}" srcId="{98496A2C-B65F-4820-B105-BF2327480FC6}" destId="{7AA9D571-2530-46AC-BBBF-16782F1BDBD1}" srcOrd="1" destOrd="0" parTransId="{5E14342F-0149-4572-B089-F824CD95EC96}" sibTransId="{8131649E-07A8-4DDE-A533-687455A6A7D5}"/>
    <dgm:cxn modelId="{F2DF7F32-EDD0-481C-AFF6-8C9A6B21D9B8}" type="presParOf" srcId="{6E0A786B-A6F3-4330-83DC-EA1009D4917A}" destId="{4E3725B1-4E66-47F5-9B88-66FEFFD12084}" srcOrd="0" destOrd="0" presId="urn:microsoft.com/office/officeart/2005/8/layout/pyramid4"/>
    <dgm:cxn modelId="{1024F8B8-AE89-4C27-B8CA-14F43F720FC9}" type="presParOf" srcId="{6E0A786B-A6F3-4330-83DC-EA1009D4917A}" destId="{179CCEEA-EF61-48F2-9ABA-3D8177E1A9B2}" srcOrd="1" destOrd="0" presId="urn:microsoft.com/office/officeart/2005/8/layout/pyramid4"/>
    <dgm:cxn modelId="{EB136365-F87D-4863-A12C-C75F25A9F8FC}" type="presParOf" srcId="{6E0A786B-A6F3-4330-83DC-EA1009D4917A}" destId="{EC3F960D-997B-4F92-85D1-7697A6A20B45}" srcOrd="2" destOrd="0" presId="urn:microsoft.com/office/officeart/2005/8/layout/pyramid4"/>
    <dgm:cxn modelId="{D415EE4F-B265-4A56-A172-78DA9D893E39}" type="presParOf" srcId="{6E0A786B-A6F3-4330-83DC-EA1009D4917A}" destId="{A8844767-3BA4-45FC-B284-C89D17F14E92}"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496A2C-B65F-4820-B105-BF2327480FC6}"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7D5DC539-2A83-48F5-B8E8-89ADC6ACFD39}">
      <dgm:prSet phldrT="[Text]"/>
      <dgm:spPr/>
      <dgm:t>
        <a:bodyPr/>
        <a:lstStyle/>
        <a:p>
          <a:r>
            <a:rPr lang="en-US" dirty="0" smtClean="0"/>
            <a:t>Tactical Knowledge</a:t>
          </a:r>
          <a:endParaRPr lang="en-US" dirty="0"/>
        </a:p>
      </dgm:t>
    </dgm:pt>
    <dgm:pt modelId="{7E15A7E2-1E86-48A8-B091-973A14431323}" type="parTrans" cxnId="{6DD4CF3D-8163-4282-A171-6867AEAD167C}">
      <dgm:prSet/>
      <dgm:spPr/>
      <dgm:t>
        <a:bodyPr/>
        <a:lstStyle/>
        <a:p>
          <a:endParaRPr lang="en-US"/>
        </a:p>
      </dgm:t>
    </dgm:pt>
    <dgm:pt modelId="{A5A097EC-157B-4142-B66F-FBF1EF184F5F}" type="sibTrans" cxnId="{6DD4CF3D-8163-4282-A171-6867AEAD167C}">
      <dgm:prSet/>
      <dgm:spPr/>
      <dgm:t>
        <a:bodyPr/>
        <a:lstStyle/>
        <a:p>
          <a:endParaRPr lang="en-US"/>
        </a:p>
      </dgm:t>
    </dgm:pt>
    <dgm:pt modelId="{7AA9D571-2530-46AC-BBBF-16782F1BDBD1}">
      <dgm:prSet phldrT="[Text]"/>
      <dgm:spPr/>
      <dgm:t>
        <a:bodyPr/>
        <a:lstStyle/>
        <a:p>
          <a:r>
            <a:rPr lang="en-US" dirty="0" smtClean="0"/>
            <a:t>Reading the Situation</a:t>
          </a:r>
          <a:endParaRPr lang="en-US" dirty="0"/>
        </a:p>
      </dgm:t>
    </dgm:pt>
    <dgm:pt modelId="{5E14342F-0149-4572-B089-F824CD95EC96}" type="parTrans" cxnId="{33CBDD37-5232-4E03-8E53-EBC0F9FA4AB1}">
      <dgm:prSet/>
      <dgm:spPr/>
      <dgm:t>
        <a:bodyPr/>
        <a:lstStyle/>
        <a:p>
          <a:endParaRPr lang="en-US"/>
        </a:p>
      </dgm:t>
    </dgm:pt>
    <dgm:pt modelId="{8131649E-07A8-4DDE-A533-687455A6A7D5}" type="sibTrans" cxnId="{33CBDD37-5232-4E03-8E53-EBC0F9FA4AB1}">
      <dgm:prSet/>
      <dgm:spPr/>
      <dgm:t>
        <a:bodyPr/>
        <a:lstStyle/>
        <a:p>
          <a:endParaRPr lang="en-US"/>
        </a:p>
      </dgm:t>
    </dgm:pt>
    <dgm:pt modelId="{DD23401D-20FE-4D79-B131-CFCBDAEB432E}">
      <dgm:prSet phldrT="[Text]"/>
      <dgm:spPr/>
      <dgm:t>
        <a:bodyPr/>
        <a:lstStyle/>
        <a:p>
          <a:r>
            <a:rPr lang="en-US" dirty="0" smtClean="0"/>
            <a:t>Game Sense</a:t>
          </a:r>
          <a:endParaRPr lang="en-US" dirty="0"/>
        </a:p>
      </dgm:t>
    </dgm:pt>
    <dgm:pt modelId="{1C6AC983-E7A8-4901-8BEC-65AF2AC6217D}" type="parTrans" cxnId="{C44CD72B-416C-45F9-B08D-98ADB51DE54E}">
      <dgm:prSet/>
      <dgm:spPr/>
      <dgm:t>
        <a:bodyPr/>
        <a:lstStyle/>
        <a:p>
          <a:endParaRPr lang="en-US"/>
        </a:p>
      </dgm:t>
    </dgm:pt>
    <dgm:pt modelId="{AC526D2D-4B9D-4284-B5A5-8826F4CDF65A}" type="sibTrans" cxnId="{C44CD72B-416C-45F9-B08D-98ADB51DE54E}">
      <dgm:prSet/>
      <dgm:spPr/>
      <dgm:t>
        <a:bodyPr/>
        <a:lstStyle/>
        <a:p>
          <a:endParaRPr lang="en-US"/>
        </a:p>
      </dgm:t>
    </dgm:pt>
    <dgm:pt modelId="{F5E4D0C6-D145-4589-AF93-F4D0C747C378}">
      <dgm:prSet phldrT="[Text]"/>
      <dgm:spPr/>
      <dgm:t>
        <a:bodyPr/>
        <a:lstStyle/>
        <a:p>
          <a:r>
            <a:rPr lang="en-US" dirty="0" smtClean="0"/>
            <a:t>Decision- Making Skills</a:t>
          </a:r>
          <a:endParaRPr lang="en-US" dirty="0"/>
        </a:p>
      </dgm:t>
    </dgm:pt>
    <dgm:pt modelId="{262939AA-BD7A-4A03-B936-CA032875FE0E}" type="parTrans" cxnId="{E7F2682F-E91A-4D4E-9EAF-682495880DF8}">
      <dgm:prSet/>
      <dgm:spPr/>
      <dgm:t>
        <a:bodyPr/>
        <a:lstStyle/>
        <a:p>
          <a:endParaRPr lang="en-US"/>
        </a:p>
      </dgm:t>
    </dgm:pt>
    <dgm:pt modelId="{779B598D-3927-4B7E-80AE-00AD1FA74226}" type="sibTrans" cxnId="{E7F2682F-E91A-4D4E-9EAF-682495880DF8}">
      <dgm:prSet/>
      <dgm:spPr/>
      <dgm:t>
        <a:bodyPr/>
        <a:lstStyle/>
        <a:p>
          <a:endParaRPr lang="en-US"/>
        </a:p>
      </dgm:t>
    </dgm:pt>
    <dgm:pt modelId="{6E0A786B-A6F3-4330-83DC-EA1009D4917A}" type="pres">
      <dgm:prSet presAssocID="{98496A2C-B65F-4820-B105-BF2327480FC6}" presName="compositeShape" presStyleCnt="0">
        <dgm:presLayoutVars>
          <dgm:chMax val="9"/>
          <dgm:dir/>
          <dgm:resizeHandles val="exact"/>
        </dgm:presLayoutVars>
      </dgm:prSet>
      <dgm:spPr/>
      <dgm:t>
        <a:bodyPr/>
        <a:lstStyle/>
        <a:p>
          <a:endParaRPr lang="en-US"/>
        </a:p>
      </dgm:t>
    </dgm:pt>
    <dgm:pt modelId="{4E3725B1-4E66-47F5-9B88-66FEFFD12084}" type="pres">
      <dgm:prSet presAssocID="{98496A2C-B65F-4820-B105-BF2327480FC6}" presName="triangle1" presStyleLbl="node1" presStyleIdx="0" presStyleCnt="4">
        <dgm:presLayoutVars>
          <dgm:bulletEnabled val="1"/>
        </dgm:presLayoutVars>
      </dgm:prSet>
      <dgm:spPr/>
      <dgm:t>
        <a:bodyPr/>
        <a:lstStyle/>
        <a:p>
          <a:endParaRPr lang="en-US"/>
        </a:p>
      </dgm:t>
    </dgm:pt>
    <dgm:pt modelId="{179CCEEA-EF61-48F2-9ABA-3D8177E1A9B2}" type="pres">
      <dgm:prSet presAssocID="{98496A2C-B65F-4820-B105-BF2327480FC6}" presName="triangle2" presStyleLbl="node1" presStyleIdx="1" presStyleCnt="4">
        <dgm:presLayoutVars>
          <dgm:bulletEnabled val="1"/>
        </dgm:presLayoutVars>
      </dgm:prSet>
      <dgm:spPr/>
      <dgm:t>
        <a:bodyPr/>
        <a:lstStyle/>
        <a:p>
          <a:endParaRPr lang="en-US"/>
        </a:p>
      </dgm:t>
    </dgm:pt>
    <dgm:pt modelId="{EC3F960D-997B-4F92-85D1-7697A6A20B45}" type="pres">
      <dgm:prSet presAssocID="{98496A2C-B65F-4820-B105-BF2327480FC6}" presName="triangle3" presStyleLbl="node1" presStyleIdx="2" presStyleCnt="4">
        <dgm:presLayoutVars>
          <dgm:bulletEnabled val="1"/>
        </dgm:presLayoutVars>
      </dgm:prSet>
      <dgm:spPr/>
      <dgm:t>
        <a:bodyPr/>
        <a:lstStyle/>
        <a:p>
          <a:endParaRPr lang="en-US"/>
        </a:p>
      </dgm:t>
    </dgm:pt>
    <dgm:pt modelId="{A8844767-3BA4-45FC-B284-C89D17F14E92}" type="pres">
      <dgm:prSet presAssocID="{98496A2C-B65F-4820-B105-BF2327480FC6}" presName="triangle4" presStyleLbl="node1" presStyleIdx="3" presStyleCnt="4">
        <dgm:presLayoutVars>
          <dgm:bulletEnabled val="1"/>
        </dgm:presLayoutVars>
      </dgm:prSet>
      <dgm:spPr/>
      <dgm:t>
        <a:bodyPr/>
        <a:lstStyle/>
        <a:p>
          <a:endParaRPr lang="en-US"/>
        </a:p>
      </dgm:t>
    </dgm:pt>
  </dgm:ptLst>
  <dgm:cxnLst>
    <dgm:cxn modelId="{B867DED6-66E2-4812-A929-709BE7188038}" type="presOf" srcId="{7D5DC539-2A83-48F5-B8E8-89ADC6ACFD39}" destId="{4E3725B1-4E66-47F5-9B88-66FEFFD12084}" srcOrd="0" destOrd="0" presId="urn:microsoft.com/office/officeart/2005/8/layout/pyramid4"/>
    <dgm:cxn modelId="{F8A77A69-1820-44D2-945D-48D2A7249F6E}" type="presOf" srcId="{DD23401D-20FE-4D79-B131-CFCBDAEB432E}" destId="{EC3F960D-997B-4F92-85D1-7697A6A20B45}" srcOrd="0" destOrd="0" presId="urn:microsoft.com/office/officeart/2005/8/layout/pyramid4"/>
    <dgm:cxn modelId="{6DD4CF3D-8163-4282-A171-6867AEAD167C}" srcId="{98496A2C-B65F-4820-B105-BF2327480FC6}" destId="{7D5DC539-2A83-48F5-B8E8-89ADC6ACFD39}" srcOrd="0" destOrd="0" parTransId="{7E15A7E2-1E86-48A8-B091-973A14431323}" sibTransId="{A5A097EC-157B-4142-B66F-FBF1EF184F5F}"/>
    <dgm:cxn modelId="{33CBDD37-5232-4E03-8E53-EBC0F9FA4AB1}" srcId="{98496A2C-B65F-4820-B105-BF2327480FC6}" destId="{7AA9D571-2530-46AC-BBBF-16782F1BDBD1}" srcOrd="1" destOrd="0" parTransId="{5E14342F-0149-4572-B089-F824CD95EC96}" sibTransId="{8131649E-07A8-4DDE-A533-687455A6A7D5}"/>
    <dgm:cxn modelId="{C44CD72B-416C-45F9-B08D-98ADB51DE54E}" srcId="{98496A2C-B65F-4820-B105-BF2327480FC6}" destId="{DD23401D-20FE-4D79-B131-CFCBDAEB432E}" srcOrd="2" destOrd="0" parTransId="{1C6AC983-E7A8-4901-8BEC-65AF2AC6217D}" sibTransId="{AC526D2D-4B9D-4284-B5A5-8826F4CDF65A}"/>
    <dgm:cxn modelId="{986D3081-1E92-43A8-9BD5-45DAF7A09543}" type="presOf" srcId="{98496A2C-B65F-4820-B105-BF2327480FC6}" destId="{6E0A786B-A6F3-4330-83DC-EA1009D4917A}" srcOrd="0" destOrd="0" presId="urn:microsoft.com/office/officeart/2005/8/layout/pyramid4"/>
    <dgm:cxn modelId="{E7F2682F-E91A-4D4E-9EAF-682495880DF8}" srcId="{98496A2C-B65F-4820-B105-BF2327480FC6}" destId="{F5E4D0C6-D145-4589-AF93-F4D0C747C378}" srcOrd="3" destOrd="0" parTransId="{262939AA-BD7A-4A03-B936-CA032875FE0E}" sibTransId="{779B598D-3927-4B7E-80AE-00AD1FA74226}"/>
    <dgm:cxn modelId="{8AD21C63-1171-43F6-B1DF-74038DB20EE6}" type="presOf" srcId="{7AA9D571-2530-46AC-BBBF-16782F1BDBD1}" destId="{179CCEEA-EF61-48F2-9ABA-3D8177E1A9B2}" srcOrd="0" destOrd="0" presId="urn:microsoft.com/office/officeart/2005/8/layout/pyramid4"/>
    <dgm:cxn modelId="{BCBD8DFB-5AFF-4F9F-8D02-16C49524CAFC}" type="presOf" srcId="{F5E4D0C6-D145-4589-AF93-F4D0C747C378}" destId="{A8844767-3BA4-45FC-B284-C89D17F14E92}" srcOrd="0" destOrd="0" presId="urn:microsoft.com/office/officeart/2005/8/layout/pyramid4"/>
    <dgm:cxn modelId="{162D9CE7-1C88-404F-9C06-D348A465E22B}" type="presParOf" srcId="{6E0A786B-A6F3-4330-83DC-EA1009D4917A}" destId="{4E3725B1-4E66-47F5-9B88-66FEFFD12084}" srcOrd="0" destOrd="0" presId="urn:microsoft.com/office/officeart/2005/8/layout/pyramid4"/>
    <dgm:cxn modelId="{E34D7B97-CF01-44D5-ADA7-7D4461FBC1EC}" type="presParOf" srcId="{6E0A786B-A6F3-4330-83DC-EA1009D4917A}" destId="{179CCEEA-EF61-48F2-9ABA-3D8177E1A9B2}" srcOrd="1" destOrd="0" presId="urn:microsoft.com/office/officeart/2005/8/layout/pyramid4"/>
    <dgm:cxn modelId="{AEEB20ED-7404-4EDA-A33C-CBD0F72EE891}" type="presParOf" srcId="{6E0A786B-A6F3-4330-83DC-EA1009D4917A}" destId="{EC3F960D-997B-4F92-85D1-7697A6A20B45}" srcOrd="2" destOrd="0" presId="urn:microsoft.com/office/officeart/2005/8/layout/pyramid4"/>
    <dgm:cxn modelId="{4AA34FB1-B4B0-4A8A-A36E-97D8D44700C0}" type="presParOf" srcId="{6E0A786B-A6F3-4330-83DC-EA1009D4917A}" destId="{A8844767-3BA4-45FC-B284-C89D17F14E92}"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496A2C-B65F-4820-B105-BF2327480FC6}"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7D5DC539-2A83-48F5-B8E8-89ADC6ACFD39}">
      <dgm:prSet phldrT="[Text]"/>
      <dgm:spPr/>
      <dgm:t>
        <a:bodyPr/>
        <a:lstStyle/>
        <a:p>
          <a:r>
            <a:rPr lang="en-US" dirty="0" smtClean="0"/>
            <a:t>Tactical Knowledge</a:t>
          </a:r>
          <a:endParaRPr lang="en-US" dirty="0"/>
        </a:p>
      </dgm:t>
    </dgm:pt>
    <dgm:pt modelId="{7E15A7E2-1E86-48A8-B091-973A14431323}" type="parTrans" cxnId="{6DD4CF3D-8163-4282-A171-6867AEAD167C}">
      <dgm:prSet/>
      <dgm:spPr/>
      <dgm:t>
        <a:bodyPr/>
        <a:lstStyle/>
        <a:p>
          <a:endParaRPr lang="en-US"/>
        </a:p>
      </dgm:t>
    </dgm:pt>
    <dgm:pt modelId="{A5A097EC-157B-4142-B66F-FBF1EF184F5F}" type="sibTrans" cxnId="{6DD4CF3D-8163-4282-A171-6867AEAD167C}">
      <dgm:prSet/>
      <dgm:spPr/>
      <dgm:t>
        <a:bodyPr/>
        <a:lstStyle/>
        <a:p>
          <a:endParaRPr lang="en-US"/>
        </a:p>
      </dgm:t>
    </dgm:pt>
    <dgm:pt modelId="{7AA9D571-2530-46AC-BBBF-16782F1BDBD1}">
      <dgm:prSet phldrT="[Text]"/>
      <dgm:spPr/>
      <dgm:t>
        <a:bodyPr/>
        <a:lstStyle/>
        <a:p>
          <a:r>
            <a:rPr lang="en-US" dirty="0" smtClean="0"/>
            <a:t>Reading the Situation</a:t>
          </a:r>
          <a:endParaRPr lang="en-US" dirty="0"/>
        </a:p>
      </dgm:t>
    </dgm:pt>
    <dgm:pt modelId="{5E14342F-0149-4572-B089-F824CD95EC96}" type="parTrans" cxnId="{33CBDD37-5232-4E03-8E53-EBC0F9FA4AB1}">
      <dgm:prSet/>
      <dgm:spPr/>
      <dgm:t>
        <a:bodyPr/>
        <a:lstStyle/>
        <a:p>
          <a:endParaRPr lang="en-US"/>
        </a:p>
      </dgm:t>
    </dgm:pt>
    <dgm:pt modelId="{8131649E-07A8-4DDE-A533-687455A6A7D5}" type="sibTrans" cxnId="{33CBDD37-5232-4E03-8E53-EBC0F9FA4AB1}">
      <dgm:prSet/>
      <dgm:spPr/>
      <dgm:t>
        <a:bodyPr/>
        <a:lstStyle/>
        <a:p>
          <a:endParaRPr lang="en-US"/>
        </a:p>
      </dgm:t>
    </dgm:pt>
    <dgm:pt modelId="{DD23401D-20FE-4D79-B131-CFCBDAEB432E}">
      <dgm:prSet phldrT="[Text]"/>
      <dgm:spPr/>
      <dgm:t>
        <a:bodyPr/>
        <a:lstStyle/>
        <a:p>
          <a:r>
            <a:rPr lang="en-US" dirty="0" smtClean="0"/>
            <a:t>Game Sense</a:t>
          </a:r>
          <a:endParaRPr lang="en-US" dirty="0"/>
        </a:p>
      </dgm:t>
    </dgm:pt>
    <dgm:pt modelId="{1C6AC983-E7A8-4901-8BEC-65AF2AC6217D}" type="parTrans" cxnId="{C44CD72B-416C-45F9-B08D-98ADB51DE54E}">
      <dgm:prSet/>
      <dgm:spPr/>
      <dgm:t>
        <a:bodyPr/>
        <a:lstStyle/>
        <a:p>
          <a:endParaRPr lang="en-US"/>
        </a:p>
      </dgm:t>
    </dgm:pt>
    <dgm:pt modelId="{AC526D2D-4B9D-4284-B5A5-8826F4CDF65A}" type="sibTrans" cxnId="{C44CD72B-416C-45F9-B08D-98ADB51DE54E}">
      <dgm:prSet/>
      <dgm:spPr/>
      <dgm:t>
        <a:bodyPr/>
        <a:lstStyle/>
        <a:p>
          <a:endParaRPr lang="en-US"/>
        </a:p>
      </dgm:t>
    </dgm:pt>
    <dgm:pt modelId="{F5E4D0C6-D145-4589-AF93-F4D0C747C378}">
      <dgm:prSet phldrT="[Text]"/>
      <dgm:spPr/>
      <dgm:t>
        <a:bodyPr/>
        <a:lstStyle/>
        <a:p>
          <a:r>
            <a:rPr lang="en-US" dirty="0" smtClean="0"/>
            <a:t>Decision- Making Skills</a:t>
          </a:r>
          <a:endParaRPr lang="en-US" dirty="0"/>
        </a:p>
      </dgm:t>
    </dgm:pt>
    <dgm:pt modelId="{262939AA-BD7A-4A03-B936-CA032875FE0E}" type="parTrans" cxnId="{E7F2682F-E91A-4D4E-9EAF-682495880DF8}">
      <dgm:prSet/>
      <dgm:spPr/>
      <dgm:t>
        <a:bodyPr/>
        <a:lstStyle/>
        <a:p>
          <a:endParaRPr lang="en-US"/>
        </a:p>
      </dgm:t>
    </dgm:pt>
    <dgm:pt modelId="{779B598D-3927-4B7E-80AE-00AD1FA74226}" type="sibTrans" cxnId="{E7F2682F-E91A-4D4E-9EAF-682495880DF8}">
      <dgm:prSet/>
      <dgm:spPr/>
      <dgm:t>
        <a:bodyPr/>
        <a:lstStyle/>
        <a:p>
          <a:endParaRPr lang="en-US"/>
        </a:p>
      </dgm:t>
    </dgm:pt>
    <dgm:pt modelId="{6E0A786B-A6F3-4330-83DC-EA1009D4917A}" type="pres">
      <dgm:prSet presAssocID="{98496A2C-B65F-4820-B105-BF2327480FC6}" presName="compositeShape" presStyleCnt="0">
        <dgm:presLayoutVars>
          <dgm:chMax val="9"/>
          <dgm:dir/>
          <dgm:resizeHandles val="exact"/>
        </dgm:presLayoutVars>
      </dgm:prSet>
      <dgm:spPr/>
      <dgm:t>
        <a:bodyPr/>
        <a:lstStyle/>
        <a:p>
          <a:endParaRPr lang="en-US"/>
        </a:p>
      </dgm:t>
    </dgm:pt>
    <dgm:pt modelId="{4E3725B1-4E66-47F5-9B88-66FEFFD12084}" type="pres">
      <dgm:prSet presAssocID="{98496A2C-B65F-4820-B105-BF2327480FC6}" presName="triangle1" presStyleLbl="node1" presStyleIdx="0" presStyleCnt="4">
        <dgm:presLayoutVars>
          <dgm:bulletEnabled val="1"/>
        </dgm:presLayoutVars>
      </dgm:prSet>
      <dgm:spPr/>
      <dgm:t>
        <a:bodyPr/>
        <a:lstStyle/>
        <a:p>
          <a:endParaRPr lang="en-US"/>
        </a:p>
      </dgm:t>
    </dgm:pt>
    <dgm:pt modelId="{179CCEEA-EF61-48F2-9ABA-3D8177E1A9B2}" type="pres">
      <dgm:prSet presAssocID="{98496A2C-B65F-4820-B105-BF2327480FC6}" presName="triangle2" presStyleLbl="node1" presStyleIdx="1" presStyleCnt="4">
        <dgm:presLayoutVars>
          <dgm:bulletEnabled val="1"/>
        </dgm:presLayoutVars>
      </dgm:prSet>
      <dgm:spPr/>
      <dgm:t>
        <a:bodyPr/>
        <a:lstStyle/>
        <a:p>
          <a:endParaRPr lang="en-US"/>
        </a:p>
      </dgm:t>
    </dgm:pt>
    <dgm:pt modelId="{EC3F960D-997B-4F92-85D1-7697A6A20B45}" type="pres">
      <dgm:prSet presAssocID="{98496A2C-B65F-4820-B105-BF2327480FC6}" presName="triangle3" presStyleLbl="node1" presStyleIdx="2" presStyleCnt="4">
        <dgm:presLayoutVars>
          <dgm:bulletEnabled val="1"/>
        </dgm:presLayoutVars>
      </dgm:prSet>
      <dgm:spPr/>
      <dgm:t>
        <a:bodyPr/>
        <a:lstStyle/>
        <a:p>
          <a:endParaRPr lang="en-US"/>
        </a:p>
      </dgm:t>
    </dgm:pt>
    <dgm:pt modelId="{A8844767-3BA4-45FC-B284-C89D17F14E92}" type="pres">
      <dgm:prSet presAssocID="{98496A2C-B65F-4820-B105-BF2327480FC6}" presName="triangle4" presStyleLbl="node1" presStyleIdx="3" presStyleCnt="4">
        <dgm:presLayoutVars>
          <dgm:bulletEnabled val="1"/>
        </dgm:presLayoutVars>
      </dgm:prSet>
      <dgm:spPr/>
      <dgm:t>
        <a:bodyPr/>
        <a:lstStyle/>
        <a:p>
          <a:endParaRPr lang="en-US"/>
        </a:p>
      </dgm:t>
    </dgm:pt>
  </dgm:ptLst>
  <dgm:cxnLst>
    <dgm:cxn modelId="{D8F56E6F-6533-4348-A616-AEFDFC888B08}" type="presOf" srcId="{7D5DC539-2A83-48F5-B8E8-89ADC6ACFD39}" destId="{4E3725B1-4E66-47F5-9B88-66FEFFD12084}" srcOrd="0" destOrd="0" presId="urn:microsoft.com/office/officeart/2005/8/layout/pyramid4"/>
    <dgm:cxn modelId="{C44CD72B-416C-45F9-B08D-98ADB51DE54E}" srcId="{98496A2C-B65F-4820-B105-BF2327480FC6}" destId="{DD23401D-20FE-4D79-B131-CFCBDAEB432E}" srcOrd="2" destOrd="0" parTransId="{1C6AC983-E7A8-4901-8BEC-65AF2AC6217D}" sibTransId="{AC526D2D-4B9D-4284-B5A5-8826F4CDF65A}"/>
    <dgm:cxn modelId="{80A884E5-3C23-47EC-BA6B-F193862A6694}" type="presOf" srcId="{98496A2C-B65F-4820-B105-BF2327480FC6}" destId="{6E0A786B-A6F3-4330-83DC-EA1009D4917A}" srcOrd="0" destOrd="0" presId="urn:microsoft.com/office/officeart/2005/8/layout/pyramid4"/>
    <dgm:cxn modelId="{6DD4CF3D-8163-4282-A171-6867AEAD167C}" srcId="{98496A2C-B65F-4820-B105-BF2327480FC6}" destId="{7D5DC539-2A83-48F5-B8E8-89ADC6ACFD39}" srcOrd="0" destOrd="0" parTransId="{7E15A7E2-1E86-48A8-B091-973A14431323}" sibTransId="{A5A097EC-157B-4142-B66F-FBF1EF184F5F}"/>
    <dgm:cxn modelId="{41AEE7BA-3722-491B-B645-33C63B6B2F32}" type="presOf" srcId="{7AA9D571-2530-46AC-BBBF-16782F1BDBD1}" destId="{179CCEEA-EF61-48F2-9ABA-3D8177E1A9B2}" srcOrd="0" destOrd="0" presId="urn:microsoft.com/office/officeart/2005/8/layout/pyramid4"/>
    <dgm:cxn modelId="{E7F2682F-E91A-4D4E-9EAF-682495880DF8}" srcId="{98496A2C-B65F-4820-B105-BF2327480FC6}" destId="{F5E4D0C6-D145-4589-AF93-F4D0C747C378}" srcOrd="3" destOrd="0" parTransId="{262939AA-BD7A-4A03-B936-CA032875FE0E}" sibTransId="{779B598D-3927-4B7E-80AE-00AD1FA74226}"/>
    <dgm:cxn modelId="{B232EB29-73DF-4048-A675-EEA39AB4E883}" type="presOf" srcId="{DD23401D-20FE-4D79-B131-CFCBDAEB432E}" destId="{EC3F960D-997B-4F92-85D1-7697A6A20B45}" srcOrd="0" destOrd="0" presId="urn:microsoft.com/office/officeart/2005/8/layout/pyramid4"/>
    <dgm:cxn modelId="{52C5682A-D6BF-4DE0-BC79-3055309A86A1}" type="presOf" srcId="{F5E4D0C6-D145-4589-AF93-F4D0C747C378}" destId="{A8844767-3BA4-45FC-B284-C89D17F14E92}" srcOrd="0" destOrd="0" presId="urn:microsoft.com/office/officeart/2005/8/layout/pyramid4"/>
    <dgm:cxn modelId="{33CBDD37-5232-4E03-8E53-EBC0F9FA4AB1}" srcId="{98496A2C-B65F-4820-B105-BF2327480FC6}" destId="{7AA9D571-2530-46AC-BBBF-16782F1BDBD1}" srcOrd="1" destOrd="0" parTransId="{5E14342F-0149-4572-B089-F824CD95EC96}" sibTransId="{8131649E-07A8-4DDE-A533-687455A6A7D5}"/>
    <dgm:cxn modelId="{892FA360-337B-4675-ACFF-CA731F896029}" type="presParOf" srcId="{6E0A786B-A6F3-4330-83DC-EA1009D4917A}" destId="{4E3725B1-4E66-47F5-9B88-66FEFFD12084}" srcOrd="0" destOrd="0" presId="urn:microsoft.com/office/officeart/2005/8/layout/pyramid4"/>
    <dgm:cxn modelId="{D9F923D9-7032-4D0C-A307-9B36D2486DF1}" type="presParOf" srcId="{6E0A786B-A6F3-4330-83DC-EA1009D4917A}" destId="{179CCEEA-EF61-48F2-9ABA-3D8177E1A9B2}" srcOrd="1" destOrd="0" presId="urn:microsoft.com/office/officeart/2005/8/layout/pyramid4"/>
    <dgm:cxn modelId="{EF93B2D6-6971-486B-A3C0-46019D32B406}" type="presParOf" srcId="{6E0A786B-A6F3-4330-83DC-EA1009D4917A}" destId="{EC3F960D-997B-4F92-85D1-7697A6A20B45}" srcOrd="2" destOrd="0" presId="urn:microsoft.com/office/officeart/2005/8/layout/pyramid4"/>
    <dgm:cxn modelId="{74E7382D-2968-4409-9144-E54FBB1E0525}" type="presParOf" srcId="{6E0A786B-A6F3-4330-83DC-EA1009D4917A}" destId="{A8844767-3BA4-45FC-B284-C89D17F14E92}"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496A2C-B65F-4820-B105-BF2327480FC6}"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7D5DC539-2A83-48F5-B8E8-89ADC6ACFD39}">
      <dgm:prSet phldrT="[Text]"/>
      <dgm:spPr/>
      <dgm:t>
        <a:bodyPr/>
        <a:lstStyle/>
        <a:p>
          <a:r>
            <a:rPr lang="en-US" dirty="0" smtClean="0"/>
            <a:t>Tactical Knowledge</a:t>
          </a:r>
          <a:endParaRPr lang="en-US" dirty="0"/>
        </a:p>
      </dgm:t>
    </dgm:pt>
    <dgm:pt modelId="{7E15A7E2-1E86-48A8-B091-973A14431323}" type="parTrans" cxnId="{6DD4CF3D-8163-4282-A171-6867AEAD167C}">
      <dgm:prSet/>
      <dgm:spPr/>
      <dgm:t>
        <a:bodyPr/>
        <a:lstStyle/>
        <a:p>
          <a:endParaRPr lang="en-US"/>
        </a:p>
      </dgm:t>
    </dgm:pt>
    <dgm:pt modelId="{A5A097EC-157B-4142-B66F-FBF1EF184F5F}" type="sibTrans" cxnId="{6DD4CF3D-8163-4282-A171-6867AEAD167C}">
      <dgm:prSet/>
      <dgm:spPr/>
      <dgm:t>
        <a:bodyPr/>
        <a:lstStyle/>
        <a:p>
          <a:endParaRPr lang="en-US"/>
        </a:p>
      </dgm:t>
    </dgm:pt>
    <dgm:pt modelId="{7AA9D571-2530-46AC-BBBF-16782F1BDBD1}">
      <dgm:prSet phldrT="[Text]"/>
      <dgm:spPr/>
      <dgm:t>
        <a:bodyPr/>
        <a:lstStyle/>
        <a:p>
          <a:r>
            <a:rPr lang="en-US" dirty="0" smtClean="0"/>
            <a:t>Reading the Situation</a:t>
          </a:r>
          <a:endParaRPr lang="en-US" dirty="0"/>
        </a:p>
      </dgm:t>
    </dgm:pt>
    <dgm:pt modelId="{5E14342F-0149-4572-B089-F824CD95EC96}" type="parTrans" cxnId="{33CBDD37-5232-4E03-8E53-EBC0F9FA4AB1}">
      <dgm:prSet/>
      <dgm:spPr/>
      <dgm:t>
        <a:bodyPr/>
        <a:lstStyle/>
        <a:p>
          <a:endParaRPr lang="en-US"/>
        </a:p>
      </dgm:t>
    </dgm:pt>
    <dgm:pt modelId="{8131649E-07A8-4DDE-A533-687455A6A7D5}" type="sibTrans" cxnId="{33CBDD37-5232-4E03-8E53-EBC0F9FA4AB1}">
      <dgm:prSet/>
      <dgm:spPr/>
      <dgm:t>
        <a:bodyPr/>
        <a:lstStyle/>
        <a:p>
          <a:endParaRPr lang="en-US"/>
        </a:p>
      </dgm:t>
    </dgm:pt>
    <dgm:pt modelId="{DD23401D-20FE-4D79-B131-CFCBDAEB432E}">
      <dgm:prSet phldrT="[Text]"/>
      <dgm:spPr/>
      <dgm:t>
        <a:bodyPr/>
        <a:lstStyle/>
        <a:p>
          <a:r>
            <a:rPr lang="en-US" dirty="0" smtClean="0"/>
            <a:t>Game Sense</a:t>
          </a:r>
          <a:endParaRPr lang="en-US" dirty="0"/>
        </a:p>
      </dgm:t>
    </dgm:pt>
    <dgm:pt modelId="{1C6AC983-E7A8-4901-8BEC-65AF2AC6217D}" type="parTrans" cxnId="{C44CD72B-416C-45F9-B08D-98ADB51DE54E}">
      <dgm:prSet/>
      <dgm:spPr/>
      <dgm:t>
        <a:bodyPr/>
        <a:lstStyle/>
        <a:p>
          <a:endParaRPr lang="en-US"/>
        </a:p>
      </dgm:t>
    </dgm:pt>
    <dgm:pt modelId="{AC526D2D-4B9D-4284-B5A5-8826F4CDF65A}" type="sibTrans" cxnId="{C44CD72B-416C-45F9-B08D-98ADB51DE54E}">
      <dgm:prSet/>
      <dgm:spPr/>
      <dgm:t>
        <a:bodyPr/>
        <a:lstStyle/>
        <a:p>
          <a:endParaRPr lang="en-US"/>
        </a:p>
      </dgm:t>
    </dgm:pt>
    <dgm:pt modelId="{F5E4D0C6-D145-4589-AF93-F4D0C747C378}">
      <dgm:prSet phldrT="[Text]"/>
      <dgm:spPr/>
      <dgm:t>
        <a:bodyPr/>
        <a:lstStyle/>
        <a:p>
          <a:r>
            <a:rPr lang="en-US" dirty="0" smtClean="0"/>
            <a:t>Decision- Making Skills</a:t>
          </a:r>
          <a:endParaRPr lang="en-US" dirty="0"/>
        </a:p>
      </dgm:t>
    </dgm:pt>
    <dgm:pt modelId="{262939AA-BD7A-4A03-B936-CA032875FE0E}" type="parTrans" cxnId="{E7F2682F-E91A-4D4E-9EAF-682495880DF8}">
      <dgm:prSet/>
      <dgm:spPr/>
      <dgm:t>
        <a:bodyPr/>
        <a:lstStyle/>
        <a:p>
          <a:endParaRPr lang="en-US"/>
        </a:p>
      </dgm:t>
    </dgm:pt>
    <dgm:pt modelId="{779B598D-3927-4B7E-80AE-00AD1FA74226}" type="sibTrans" cxnId="{E7F2682F-E91A-4D4E-9EAF-682495880DF8}">
      <dgm:prSet/>
      <dgm:spPr/>
      <dgm:t>
        <a:bodyPr/>
        <a:lstStyle/>
        <a:p>
          <a:endParaRPr lang="en-US"/>
        </a:p>
      </dgm:t>
    </dgm:pt>
    <dgm:pt modelId="{6E0A786B-A6F3-4330-83DC-EA1009D4917A}" type="pres">
      <dgm:prSet presAssocID="{98496A2C-B65F-4820-B105-BF2327480FC6}" presName="compositeShape" presStyleCnt="0">
        <dgm:presLayoutVars>
          <dgm:chMax val="9"/>
          <dgm:dir/>
          <dgm:resizeHandles val="exact"/>
        </dgm:presLayoutVars>
      </dgm:prSet>
      <dgm:spPr/>
      <dgm:t>
        <a:bodyPr/>
        <a:lstStyle/>
        <a:p>
          <a:endParaRPr lang="en-US"/>
        </a:p>
      </dgm:t>
    </dgm:pt>
    <dgm:pt modelId="{4E3725B1-4E66-47F5-9B88-66FEFFD12084}" type="pres">
      <dgm:prSet presAssocID="{98496A2C-B65F-4820-B105-BF2327480FC6}" presName="triangle1" presStyleLbl="node1" presStyleIdx="0" presStyleCnt="4">
        <dgm:presLayoutVars>
          <dgm:bulletEnabled val="1"/>
        </dgm:presLayoutVars>
      </dgm:prSet>
      <dgm:spPr/>
      <dgm:t>
        <a:bodyPr/>
        <a:lstStyle/>
        <a:p>
          <a:endParaRPr lang="en-US"/>
        </a:p>
      </dgm:t>
    </dgm:pt>
    <dgm:pt modelId="{179CCEEA-EF61-48F2-9ABA-3D8177E1A9B2}" type="pres">
      <dgm:prSet presAssocID="{98496A2C-B65F-4820-B105-BF2327480FC6}" presName="triangle2" presStyleLbl="node1" presStyleIdx="1" presStyleCnt="4">
        <dgm:presLayoutVars>
          <dgm:bulletEnabled val="1"/>
        </dgm:presLayoutVars>
      </dgm:prSet>
      <dgm:spPr/>
      <dgm:t>
        <a:bodyPr/>
        <a:lstStyle/>
        <a:p>
          <a:endParaRPr lang="en-US"/>
        </a:p>
      </dgm:t>
    </dgm:pt>
    <dgm:pt modelId="{EC3F960D-997B-4F92-85D1-7697A6A20B45}" type="pres">
      <dgm:prSet presAssocID="{98496A2C-B65F-4820-B105-BF2327480FC6}" presName="triangle3" presStyleLbl="node1" presStyleIdx="2" presStyleCnt="4">
        <dgm:presLayoutVars>
          <dgm:bulletEnabled val="1"/>
        </dgm:presLayoutVars>
      </dgm:prSet>
      <dgm:spPr/>
      <dgm:t>
        <a:bodyPr/>
        <a:lstStyle/>
        <a:p>
          <a:endParaRPr lang="en-US"/>
        </a:p>
      </dgm:t>
    </dgm:pt>
    <dgm:pt modelId="{A8844767-3BA4-45FC-B284-C89D17F14E92}" type="pres">
      <dgm:prSet presAssocID="{98496A2C-B65F-4820-B105-BF2327480FC6}" presName="triangle4" presStyleLbl="node1" presStyleIdx="3" presStyleCnt="4">
        <dgm:presLayoutVars>
          <dgm:bulletEnabled val="1"/>
        </dgm:presLayoutVars>
      </dgm:prSet>
      <dgm:spPr/>
      <dgm:t>
        <a:bodyPr/>
        <a:lstStyle/>
        <a:p>
          <a:endParaRPr lang="en-US"/>
        </a:p>
      </dgm:t>
    </dgm:pt>
  </dgm:ptLst>
  <dgm:cxnLst>
    <dgm:cxn modelId="{C44CD72B-416C-45F9-B08D-98ADB51DE54E}" srcId="{98496A2C-B65F-4820-B105-BF2327480FC6}" destId="{DD23401D-20FE-4D79-B131-CFCBDAEB432E}" srcOrd="2" destOrd="0" parTransId="{1C6AC983-E7A8-4901-8BEC-65AF2AC6217D}" sibTransId="{AC526D2D-4B9D-4284-B5A5-8826F4CDF65A}"/>
    <dgm:cxn modelId="{54BF8F40-2649-4AE9-A788-E2A8E9B05F81}" type="presOf" srcId="{F5E4D0C6-D145-4589-AF93-F4D0C747C378}" destId="{A8844767-3BA4-45FC-B284-C89D17F14E92}" srcOrd="0" destOrd="0" presId="urn:microsoft.com/office/officeart/2005/8/layout/pyramid4"/>
    <dgm:cxn modelId="{D065D8E6-D5C7-49AD-8F30-ABD3374BB976}" type="presOf" srcId="{DD23401D-20FE-4D79-B131-CFCBDAEB432E}" destId="{EC3F960D-997B-4F92-85D1-7697A6A20B45}" srcOrd="0" destOrd="0" presId="urn:microsoft.com/office/officeart/2005/8/layout/pyramid4"/>
    <dgm:cxn modelId="{0E681926-3439-4D77-ACA0-C320AFEF8BB0}" type="presOf" srcId="{98496A2C-B65F-4820-B105-BF2327480FC6}" destId="{6E0A786B-A6F3-4330-83DC-EA1009D4917A}" srcOrd="0" destOrd="0" presId="urn:microsoft.com/office/officeart/2005/8/layout/pyramid4"/>
    <dgm:cxn modelId="{6DD4CF3D-8163-4282-A171-6867AEAD167C}" srcId="{98496A2C-B65F-4820-B105-BF2327480FC6}" destId="{7D5DC539-2A83-48F5-B8E8-89ADC6ACFD39}" srcOrd="0" destOrd="0" parTransId="{7E15A7E2-1E86-48A8-B091-973A14431323}" sibTransId="{A5A097EC-157B-4142-B66F-FBF1EF184F5F}"/>
    <dgm:cxn modelId="{E7F2682F-E91A-4D4E-9EAF-682495880DF8}" srcId="{98496A2C-B65F-4820-B105-BF2327480FC6}" destId="{F5E4D0C6-D145-4589-AF93-F4D0C747C378}" srcOrd="3" destOrd="0" parTransId="{262939AA-BD7A-4A03-B936-CA032875FE0E}" sibTransId="{779B598D-3927-4B7E-80AE-00AD1FA74226}"/>
    <dgm:cxn modelId="{CBF95FBB-390F-4EBC-B40F-ACEB2104DE60}" type="presOf" srcId="{7D5DC539-2A83-48F5-B8E8-89ADC6ACFD39}" destId="{4E3725B1-4E66-47F5-9B88-66FEFFD12084}" srcOrd="0" destOrd="0" presId="urn:microsoft.com/office/officeart/2005/8/layout/pyramid4"/>
    <dgm:cxn modelId="{099ED22C-6BF4-4B65-9481-CA52B73D6968}" type="presOf" srcId="{7AA9D571-2530-46AC-BBBF-16782F1BDBD1}" destId="{179CCEEA-EF61-48F2-9ABA-3D8177E1A9B2}" srcOrd="0" destOrd="0" presId="urn:microsoft.com/office/officeart/2005/8/layout/pyramid4"/>
    <dgm:cxn modelId="{33CBDD37-5232-4E03-8E53-EBC0F9FA4AB1}" srcId="{98496A2C-B65F-4820-B105-BF2327480FC6}" destId="{7AA9D571-2530-46AC-BBBF-16782F1BDBD1}" srcOrd="1" destOrd="0" parTransId="{5E14342F-0149-4572-B089-F824CD95EC96}" sibTransId="{8131649E-07A8-4DDE-A533-687455A6A7D5}"/>
    <dgm:cxn modelId="{3D0BEDC9-F90F-4246-91EE-E9A6712055AF}" type="presParOf" srcId="{6E0A786B-A6F3-4330-83DC-EA1009D4917A}" destId="{4E3725B1-4E66-47F5-9B88-66FEFFD12084}" srcOrd="0" destOrd="0" presId="urn:microsoft.com/office/officeart/2005/8/layout/pyramid4"/>
    <dgm:cxn modelId="{50E7D0EA-FF43-4497-9AF2-E087B4DAB23D}" type="presParOf" srcId="{6E0A786B-A6F3-4330-83DC-EA1009D4917A}" destId="{179CCEEA-EF61-48F2-9ABA-3D8177E1A9B2}" srcOrd="1" destOrd="0" presId="urn:microsoft.com/office/officeart/2005/8/layout/pyramid4"/>
    <dgm:cxn modelId="{C6381F06-0115-490C-AA2F-EB3389E375AB}" type="presParOf" srcId="{6E0A786B-A6F3-4330-83DC-EA1009D4917A}" destId="{EC3F960D-997B-4F92-85D1-7697A6A20B45}" srcOrd="2" destOrd="0" presId="urn:microsoft.com/office/officeart/2005/8/layout/pyramid4"/>
    <dgm:cxn modelId="{16CD31B5-0584-42D1-8AE7-51460DF1F971}" type="presParOf" srcId="{6E0A786B-A6F3-4330-83DC-EA1009D4917A}" destId="{A8844767-3BA4-45FC-B284-C89D17F14E92}"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725B1-4E66-47F5-9B88-66FEFFD12084}">
      <dsp:nvSpPr>
        <dsp:cNvPr id="0" name=""/>
        <dsp:cNvSpPr/>
      </dsp:nvSpPr>
      <dsp:spPr>
        <a:xfrm>
          <a:off x="1049734" y="0"/>
          <a:ext cx="1723231" cy="1723231"/>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Tactical Knowledge</a:t>
          </a:r>
          <a:endParaRPr lang="en-US" sz="1200" kern="1200" dirty="0"/>
        </a:p>
      </dsp:txBody>
      <dsp:txXfrm>
        <a:off x="1480542" y="861616"/>
        <a:ext cx="861615" cy="861615"/>
      </dsp:txXfrm>
    </dsp:sp>
    <dsp:sp modelId="{179CCEEA-EF61-48F2-9ABA-3D8177E1A9B2}">
      <dsp:nvSpPr>
        <dsp:cNvPr id="0" name=""/>
        <dsp:cNvSpPr/>
      </dsp:nvSpPr>
      <dsp:spPr>
        <a:xfrm>
          <a:off x="188118" y="1723231"/>
          <a:ext cx="1723231" cy="1723231"/>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Reading the Situation</a:t>
          </a:r>
          <a:endParaRPr lang="en-US" sz="1200" kern="1200" dirty="0"/>
        </a:p>
      </dsp:txBody>
      <dsp:txXfrm>
        <a:off x="618926" y="2584847"/>
        <a:ext cx="861615" cy="861615"/>
      </dsp:txXfrm>
    </dsp:sp>
    <dsp:sp modelId="{EC3F960D-997B-4F92-85D1-7697A6A20B45}">
      <dsp:nvSpPr>
        <dsp:cNvPr id="0" name=""/>
        <dsp:cNvSpPr/>
      </dsp:nvSpPr>
      <dsp:spPr>
        <a:xfrm rot="10800000">
          <a:off x="1049734" y="1723231"/>
          <a:ext cx="1723231" cy="1723231"/>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Game Sense</a:t>
          </a:r>
          <a:endParaRPr lang="en-US" sz="1200" kern="1200" dirty="0"/>
        </a:p>
      </dsp:txBody>
      <dsp:txXfrm rot="10800000">
        <a:off x="1480542" y="1723231"/>
        <a:ext cx="861615" cy="861615"/>
      </dsp:txXfrm>
    </dsp:sp>
    <dsp:sp modelId="{A8844767-3BA4-45FC-B284-C89D17F14E92}">
      <dsp:nvSpPr>
        <dsp:cNvPr id="0" name=""/>
        <dsp:cNvSpPr/>
      </dsp:nvSpPr>
      <dsp:spPr>
        <a:xfrm>
          <a:off x="1911350" y="1723231"/>
          <a:ext cx="1723231" cy="1723231"/>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Decision- Making Skills</a:t>
          </a:r>
          <a:endParaRPr lang="en-US" sz="1200" kern="1200" dirty="0"/>
        </a:p>
      </dsp:txBody>
      <dsp:txXfrm>
        <a:off x="2342158" y="2584847"/>
        <a:ext cx="861615" cy="8616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725B1-4E66-47F5-9B88-66FEFFD12084}">
      <dsp:nvSpPr>
        <dsp:cNvPr id="0" name=""/>
        <dsp:cNvSpPr/>
      </dsp:nvSpPr>
      <dsp:spPr>
        <a:xfrm>
          <a:off x="666750" y="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Tactical Knowledge</a:t>
          </a:r>
          <a:endParaRPr lang="en-US" sz="500" kern="1200" dirty="0"/>
        </a:p>
      </dsp:txBody>
      <dsp:txXfrm>
        <a:off x="866775" y="400050"/>
        <a:ext cx="400050" cy="400050"/>
      </dsp:txXfrm>
    </dsp:sp>
    <dsp:sp modelId="{179CCEEA-EF61-48F2-9ABA-3D8177E1A9B2}">
      <dsp:nvSpPr>
        <dsp:cNvPr id="0" name=""/>
        <dsp:cNvSpPr/>
      </dsp:nvSpPr>
      <dsp:spPr>
        <a:xfrm>
          <a:off x="266699" y="80010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Reading the Situation</a:t>
          </a:r>
          <a:endParaRPr lang="en-US" sz="500" kern="1200" dirty="0"/>
        </a:p>
      </dsp:txBody>
      <dsp:txXfrm>
        <a:off x="466724" y="1200150"/>
        <a:ext cx="400050" cy="400050"/>
      </dsp:txXfrm>
    </dsp:sp>
    <dsp:sp modelId="{EC3F960D-997B-4F92-85D1-7697A6A20B45}">
      <dsp:nvSpPr>
        <dsp:cNvPr id="0" name=""/>
        <dsp:cNvSpPr/>
      </dsp:nvSpPr>
      <dsp:spPr>
        <a:xfrm rot="10800000">
          <a:off x="666750" y="80010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Game Sense</a:t>
          </a:r>
          <a:endParaRPr lang="en-US" sz="500" kern="1200" dirty="0"/>
        </a:p>
      </dsp:txBody>
      <dsp:txXfrm rot="10800000">
        <a:off x="866775" y="800100"/>
        <a:ext cx="400050" cy="400050"/>
      </dsp:txXfrm>
    </dsp:sp>
    <dsp:sp modelId="{A8844767-3BA4-45FC-B284-C89D17F14E92}">
      <dsp:nvSpPr>
        <dsp:cNvPr id="0" name=""/>
        <dsp:cNvSpPr/>
      </dsp:nvSpPr>
      <dsp:spPr>
        <a:xfrm>
          <a:off x="1066800" y="80010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Decision- Making Skills</a:t>
          </a:r>
          <a:endParaRPr lang="en-US" sz="500" kern="1200" dirty="0"/>
        </a:p>
      </dsp:txBody>
      <dsp:txXfrm>
        <a:off x="1266825" y="1200150"/>
        <a:ext cx="400050" cy="400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725B1-4E66-47F5-9B88-66FEFFD12084}">
      <dsp:nvSpPr>
        <dsp:cNvPr id="0" name=""/>
        <dsp:cNvSpPr/>
      </dsp:nvSpPr>
      <dsp:spPr>
        <a:xfrm>
          <a:off x="666750" y="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Tactical Knowledge</a:t>
          </a:r>
          <a:endParaRPr lang="en-US" sz="500" kern="1200" dirty="0"/>
        </a:p>
      </dsp:txBody>
      <dsp:txXfrm>
        <a:off x="866775" y="400050"/>
        <a:ext cx="400050" cy="400050"/>
      </dsp:txXfrm>
    </dsp:sp>
    <dsp:sp modelId="{179CCEEA-EF61-48F2-9ABA-3D8177E1A9B2}">
      <dsp:nvSpPr>
        <dsp:cNvPr id="0" name=""/>
        <dsp:cNvSpPr/>
      </dsp:nvSpPr>
      <dsp:spPr>
        <a:xfrm>
          <a:off x="266699" y="80010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Reading the Situation</a:t>
          </a:r>
          <a:endParaRPr lang="en-US" sz="500" kern="1200" dirty="0"/>
        </a:p>
      </dsp:txBody>
      <dsp:txXfrm>
        <a:off x="466724" y="1200150"/>
        <a:ext cx="400050" cy="400050"/>
      </dsp:txXfrm>
    </dsp:sp>
    <dsp:sp modelId="{EC3F960D-997B-4F92-85D1-7697A6A20B45}">
      <dsp:nvSpPr>
        <dsp:cNvPr id="0" name=""/>
        <dsp:cNvSpPr/>
      </dsp:nvSpPr>
      <dsp:spPr>
        <a:xfrm rot="10800000">
          <a:off x="666750" y="80010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Game Sense</a:t>
          </a:r>
          <a:endParaRPr lang="en-US" sz="500" kern="1200" dirty="0"/>
        </a:p>
      </dsp:txBody>
      <dsp:txXfrm rot="10800000">
        <a:off x="866775" y="800100"/>
        <a:ext cx="400050" cy="400050"/>
      </dsp:txXfrm>
    </dsp:sp>
    <dsp:sp modelId="{A8844767-3BA4-45FC-B284-C89D17F14E92}">
      <dsp:nvSpPr>
        <dsp:cNvPr id="0" name=""/>
        <dsp:cNvSpPr/>
      </dsp:nvSpPr>
      <dsp:spPr>
        <a:xfrm>
          <a:off x="1066800" y="80010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Decision- Making Skills</a:t>
          </a:r>
          <a:endParaRPr lang="en-US" sz="500" kern="1200" dirty="0"/>
        </a:p>
      </dsp:txBody>
      <dsp:txXfrm>
        <a:off x="1266825" y="1200150"/>
        <a:ext cx="400050" cy="400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725B1-4E66-47F5-9B88-66FEFFD12084}">
      <dsp:nvSpPr>
        <dsp:cNvPr id="0" name=""/>
        <dsp:cNvSpPr/>
      </dsp:nvSpPr>
      <dsp:spPr>
        <a:xfrm>
          <a:off x="666750" y="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Tactical Knowledge</a:t>
          </a:r>
          <a:endParaRPr lang="en-US" sz="500" kern="1200" dirty="0"/>
        </a:p>
      </dsp:txBody>
      <dsp:txXfrm>
        <a:off x="866775" y="400050"/>
        <a:ext cx="400050" cy="400050"/>
      </dsp:txXfrm>
    </dsp:sp>
    <dsp:sp modelId="{179CCEEA-EF61-48F2-9ABA-3D8177E1A9B2}">
      <dsp:nvSpPr>
        <dsp:cNvPr id="0" name=""/>
        <dsp:cNvSpPr/>
      </dsp:nvSpPr>
      <dsp:spPr>
        <a:xfrm>
          <a:off x="266699" y="80010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Reading the Situation</a:t>
          </a:r>
          <a:endParaRPr lang="en-US" sz="500" kern="1200" dirty="0"/>
        </a:p>
      </dsp:txBody>
      <dsp:txXfrm>
        <a:off x="466724" y="1200150"/>
        <a:ext cx="400050" cy="400050"/>
      </dsp:txXfrm>
    </dsp:sp>
    <dsp:sp modelId="{EC3F960D-997B-4F92-85D1-7697A6A20B45}">
      <dsp:nvSpPr>
        <dsp:cNvPr id="0" name=""/>
        <dsp:cNvSpPr/>
      </dsp:nvSpPr>
      <dsp:spPr>
        <a:xfrm rot="10800000">
          <a:off x="666750" y="80010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Game Sense</a:t>
          </a:r>
          <a:endParaRPr lang="en-US" sz="500" kern="1200" dirty="0"/>
        </a:p>
      </dsp:txBody>
      <dsp:txXfrm rot="10800000">
        <a:off x="866775" y="800100"/>
        <a:ext cx="400050" cy="400050"/>
      </dsp:txXfrm>
    </dsp:sp>
    <dsp:sp modelId="{A8844767-3BA4-45FC-B284-C89D17F14E92}">
      <dsp:nvSpPr>
        <dsp:cNvPr id="0" name=""/>
        <dsp:cNvSpPr/>
      </dsp:nvSpPr>
      <dsp:spPr>
        <a:xfrm>
          <a:off x="1066800" y="800100"/>
          <a:ext cx="800100" cy="800100"/>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Decision- Making Skills</a:t>
          </a:r>
          <a:endParaRPr lang="en-US" sz="500" kern="1200" dirty="0"/>
        </a:p>
      </dsp:txBody>
      <dsp:txXfrm>
        <a:off x="1266825" y="1200150"/>
        <a:ext cx="400050" cy="40005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B46E24-EF95-45D3-A671-FE203862D74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ABADC-1226-48DC-93FA-012D8ED263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B46E24-EF95-45D3-A671-FE203862D74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ABADC-1226-48DC-93FA-012D8ED263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2B46E24-EF95-45D3-A671-FE203862D74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ABADC-1226-48DC-93FA-012D8ED2637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B46E24-EF95-45D3-A671-FE203862D74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ABADC-1226-48DC-93FA-012D8ED2637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B46E24-EF95-45D3-A671-FE203862D74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ABADC-1226-48DC-93FA-012D8ED263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2B46E24-EF95-45D3-A671-FE203862D741}"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ABADC-1226-48DC-93FA-012D8ED2637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B46E24-EF95-45D3-A671-FE203862D741}" type="datetimeFigureOut">
              <a:rPr lang="en-US" smtClean="0"/>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ABADC-1226-48DC-93FA-012D8ED263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46E24-EF95-45D3-A671-FE203862D741}" type="datetimeFigureOut">
              <a:rPr lang="en-US" smtClean="0"/>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ABADC-1226-48DC-93FA-012D8ED263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2B46E24-EF95-45D3-A671-FE203862D741}" type="datetimeFigureOut">
              <a:rPr lang="en-US" smtClean="0"/>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ABADC-1226-48DC-93FA-012D8ED263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2B46E24-EF95-45D3-A671-FE203862D741}"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ABADC-1226-48DC-93FA-012D8ED2637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46E24-EF95-45D3-A671-FE203862D741}"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ABADC-1226-48DC-93FA-012D8ED2637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2B46E24-EF95-45D3-A671-FE203862D741}" type="datetimeFigureOut">
              <a:rPr lang="en-US" smtClean="0"/>
              <a:t>1/8/2013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16ABADC-1226-48DC-93FA-012D8ED2637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Take a page from your coaches play book: Teaching of technical and tactical skills</a:t>
            </a:r>
            <a:endParaRPr lang="en-US" dirty="0"/>
          </a:p>
        </p:txBody>
      </p:sp>
      <p:sp>
        <p:nvSpPr>
          <p:cNvPr id="3" name="Subtitle 2"/>
          <p:cNvSpPr>
            <a:spLocks noGrp="1"/>
          </p:cNvSpPr>
          <p:nvPr>
            <p:ph type="subTitle" idx="1"/>
          </p:nvPr>
        </p:nvSpPr>
        <p:spPr/>
        <p:txBody>
          <a:bodyPr>
            <a:normAutofit lnSpcReduction="10000"/>
          </a:bodyPr>
          <a:lstStyle/>
          <a:p>
            <a:r>
              <a:rPr lang="en-US" dirty="0" smtClean="0"/>
              <a:t>Jeremy Hawkins, PhD, ATC</a:t>
            </a:r>
          </a:p>
          <a:p>
            <a:r>
              <a:rPr lang="en-US" dirty="0" smtClean="0"/>
              <a:t>Assistant Professor</a:t>
            </a:r>
          </a:p>
          <a:p>
            <a:r>
              <a:rPr lang="en-US" dirty="0" smtClean="0"/>
              <a:t>Athletic Training Education Program Director</a:t>
            </a:r>
          </a:p>
          <a:p>
            <a:r>
              <a:rPr lang="en-US" dirty="0" smtClean="0"/>
              <a:t>School of Kinesiology and Recreation</a:t>
            </a:r>
            <a:endParaRPr lang="en-US" dirty="0"/>
          </a:p>
        </p:txBody>
      </p:sp>
    </p:spTree>
    <p:extLst>
      <p:ext uri="{BB962C8B-B14F-4D97-AF65-F5344CB8AC3E}">
        <p14:creationId xmlns:p14="http://schemas.microsoft.com/office/powerpoint/2010/main" val="478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886200"/>
          </a:xfrm>
        </p:spPr>
        <p:txBody>
          <a:bodyPr>
            <a:normAutofit/>
          </a:bodyPr>
          <a:lstStyle/>
          <a:p>
            <a:r>
              <a:rPr lang="en-US" dirty="0" smtClean="0"/>
              <a:t>Step 4: Correct errors</a:t>
            </a:r>
          </a:p>
          <a:p>
            <a:pPr lvl="1"/>
            <a:r>
              <a:rPr lang="en-US" dirty="0" smtClean="0"/>
              <a:t>Two types of information needed to correct errors</a:t>
            </a:r>
          </a:p>
          <a:p>
            <a:pPr lvl="2"/>
            <a:r>
              <a:rPr lang="en-US" dirty="0" smtClean="0"/>
              <a:t>How performance compares to desired performance</a:t>
            </a:r>
          </a:p>
          <a:p>
            <a:pPr lvl="2"/>
            <a:r>
              <a:rPr lang="en-US" dirty="0" smtClean="0"/>
              <a:t>How to change incorrect performance to look like desired</a:t>
            </a:r>
          </a:p>
          <a:p>
            <a:pPr lvl="1"/>
            <a:r>
              <a:rPr lang="en-US" dirty="0" smtClean="0"/>
              <a:t>Observe and evaluate performance</a:t>
            </a:r>
          </a:p>
          <a:p>
            <a:pPr lvl="2"/>
            <a:r>
              <a:rPr lang="en-US" dirty="0" smtClean="0"/>
              <a:t>Video is helpful</a:t>
            </a:r>
          </a:p>
          <a:p>
            <a:pPr lvl="2"/>
            <a:r>
              <a:rPr lang="en-US" dirty="0" smtClean="0"/>
              <a:t>Stay positive</a:t>
            </a:r>
          </a:p>
          <a:p>
            <a:pPr lvl="2"/>
            <a:r>
              <a:rPr lang="en-US" dirty="0" smtClean="0"/>
              <a:t>The more you know about and have experience with the technical skill, the easier it is for you to give feedback</a:t>
            </a:r>
          </a:p>
          <a:p>
            <a:pPr lvl="1"/>
            <a:endParaRPr lang="en-US" dirty="0"/>
          </a:p>
        </p:txBody>
      </p:sp>
      <p:sp>
        <p:nvSpPr>
          <p:cNvPr id="3" name="Title 2"/>
          <p:cNvSpPr>
            <a:spLocks noGrp="1"/>
          </p:cNvSpPr>
          <p:nvPr>
            <p:ph type="title"/>
          </p:nvPr>
        </p:nvSpPr>
        <p:spPr/>
        <p:txBody>
          <a:bodyPr/>
          <a:lstStyle/>
          <a:p>
            <a:r>
              <a:rPr lang="en-US" dirty="0" smtClean="0"/>
              <a:t>Teaching Technical Skills</a:t>
            </a:r>
            <a:endParaRPr lang="en-US" dirty="0"/>
          </a:p>
        </p:txBody>
      </p:sp>
    </p:spTree>
    <p:extLst>
      <p:ext uri="{BB962C8B-B14F-4D97-AF65-F5344CB8AC3E}">
        <p14:creationId xmlns:p14="http://schemas.microsoft.com/office/powerpoint/2010/main" val="1475433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Teaching of Tactical Skills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095041641"/>
              </p:ext>
            </p:extLst>
          </p:nvPr>
        </p:nvGraphicFramePr>
        <p:xfrm>
          <a:off x="676275" y="2679700"/>
          <a:ext cx="3822700" cy="3446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p:cNvSpPr>
            <a:spLocks noGrp="1"/>
          </p:cNvSpPr>
          <p:nvPr>
            <p:ph sz="quarter" idx="14"/>
          </p:nvPr>
        </p:nvSpPr>
        <p:spPr/>
        <p:txBody>
          <a:bodyPr>
            <a:normAutofit fontScale="92500" lnSpcReduction="20000"/>
          </a:bodyPr>
          <a:lstStyle/>
          <a:p>
            <a:r>
              <a:rPr lang="en-US" dirty="0" smtClean="0"/>
              <a:t>Tactical Triangle</a:t>
            </a:r>
          </a:p>
          <a:p>
            <a:pPr lvl="1"/>
            <a:r>
              <a:rPr lang="en-US" dirty="0" smtClean="0"/>
              <a:t>“Players with excellent tactical skills have good game sense, or what Alan Launder described as ‘The ability to use an understanding of the rules; of strategy; of tactics and, most importantly, of oneself to solve the problems posed by the game or by one’s opponents.’”</a:t>
            </a:r>
            <a:endParaRPr lang="en-US" dirty="0"/>
          </a:p>
        </p:txBody>
      </p:sp>
    </p:spTree>
    <p:extLst>
      <p:ext uri="{BB962C8B-B14F-4D97-AF65-F5344CB8AC3E}">
        <p14:creationId xmlns:p14="http://schemas.microsoft.com/office/powerpoint/2010/main" val="127131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72067" y="2514600"/>
            <a:ext cx="7408333" cy="3611563"/>
          </a:xfrm>
        </p:spPr>
        <p:txBody>
          <a:bodyPr>
            <a:normAutofit/>
          </a:bodyPr>
          <a:lstStyle/>
          <a:p>
            <a:r>
              <a:rPr lang="en-US" dirty="0" smtClean="0"/>
              <a:t>Reading the situation</a:t>
            </a:r>
          </a:p>
          <a:p>
            <a:pPr lvl="1"/>
            <a:r>
              <a:rPr lang="en-US" dirty="0" smtClean="0"/>
              <a:t>Must first recognize what the problems are</a:t>
            </a:r>
          </a:p>
          <a:p>
            <a:pPr lvl="2"/>
            <a:r>
              <a:rPr lang="en-US" dirty="0" smtClean="0"/>
              <a:t>Need the cognitive skills of </a:t>
            </a:r>
            <a:r>
              <a:rPr lang="en-US" b="1" dirty="0" smtClean="0"/>
              <a:t>perception</a:t>
            </a:r>
            <a:r>
              <a:rPr lang="en-US" dirty="0" smtClean="0"/>
              <a:t> (recognize and interpret sensory stimuli), </a:t>
            </a:r>
            <a:r>
              <a:rPr lang="en-US" b="1" dirty="0" smtClean="0"/>
              <a:t>attention</a:t>
            </a:r>
            <a:r>
              <a:rPr lang="en-US" dirty="0" smtClean="0"/>
              <a:t> (focus on what is relevant), and </a:t>
            </a:r>
            <a:r>
              <a:rPr lang="en-US" b="1" dirty="0" smtClean="0"/>
              <a:t>concentration</a:t>
            </a:r>
            <a:r>
              <a:rPr lang="en-US" dirty="0" smtClean="0"/>
              <a:t> (sustain attention/not be distracted</a:t>
            </a:r>
          </a:p>
          <a:p>
            <a:pPr lvl="1"/>
            <a:r>
              <a:rPr lang="en-US" dirty="0" smtClean="0"/>
              <a:t>Information is used to determine what technical or tactical skill to employ</a:t>
            </a:r>
            <a:endParaRPr lang="en-US" dirty="0"/>
          </a:p>
        </p:txBody>
      </p:sp>
      <p:sp>
        <p:nvSpPr>
          <p:cNvPr id="3" name="Title 2"/>
          <p:cNvSpPr>
            <a:spLocks noGrp="1"/>
          </p:cNvSpPr>
          <p:nvPr>
            <p:ph type="title"/>
          </p:nvPr>
        </p:nvSpPr>
        <p:spPr/>
        <p:txBody>
          <a:bodyPr/>
          <a:lstStyle/>
          <a:p>
            <a:r>
              <a:rPr lang="en-US" dirty="0" smtClean="0"/>
              <a:t>Teaching of Tactical Skills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4027997045"/>
              </p:ext>
            </p:extLst>
          </p:nvPr>
        </p:nvGraphicFramePr>
        <p:xfrm>
          <a:off x="6781800" y="5029200"/>
          <a:ext cx="21336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8331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72067" y="2514600"/>
            <a:ext cx="7408333" cy="3611563"/>
          </a:xfrm>
        </p:spPr>
        <p:txBody>
          <a:bodyPr>
            <a:normAutofit/>
          </a:bodyPr>
          <a:lstStyle/>
          <a:p>
            <a:r>
              <a:rPr lang="en-US" dirty="0" smtClean="0"/>
              <a:t>Tactical knowledge</a:t>
            </a:r>
          </a:p>
          <a:p>
            <a:pPr lvl="1"/>
            <a:r>
              <a:rPr lang="en-US" dirty="0" smtClean="0"/>
              <a:t>The rules</a:t>
            </a:r>
          </a:p>
          <a:p>
            <a:pPr lvl="1"/>
            <a:r>
              <a:rPr lang="en-US" dirty="0" smtClean="0"/>
              <a:t>Physical playing conditions</a:t>
            </a:r>
          </a:p>
          <a:p>
            <a:pPr lvl="1"/>
            <a:r>
              <a:rPr lang="en-US" dirty="0" smtClean="0"/>
              <a:t>The strengths and weaknesses of the opponents</a:t>
            </a:r>
          </a:p>
          <a:p>
            <a:pPr lvl="1"/>
            <a:r>
              <a:rPr lang="en-US" dirty="0" smtClean="0"/>
              <a:t>Their own strengths and weaknesses</a:t>
            </a:r>
          </a:p>
          <a:p>
            <a:pPr lvl="1"/>
            <a:r>
              <a:rPr lang="en-US" dirty="0" smtClean="0"/>
              <a:t>The tactical options for the various situations within the game</a:t>
            </a:r>
            <a:endParaRPr lang="en-US" dirty="0"/>
          </a:p>
        </p:txBody>
      </p:sp>
      <p:sp>
        <p:nvSpPr>
          <p:cNvPr id="3" name="Title 2"/>
          <p:cNvSpPr>
            <a:spLocks noGrp="1"/>
          </p:cNvSpPr>
          <p:nvPr>
            <p:ph type="title"/>
          </p:nvPr>
        </p:nvSpPr>
        <p:spPr/>
        <p:txBody>
          <a:bodyPr/>
          <a:lstStyle/>
          <a:p>
            <a:r>
              <a:rPr lang="en-US" dirty="0" smtClean="0"/>
              <a:t>Teaching of Tactical Skills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979177732"/>
              </p:ext>
            </p:extLst>
          </p:nvPr>
        </p:nvGraphicFramePr>
        <p:xfrm>
          <a:off x="6781800" y="5029200"/>
          <a:ext cx="21336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5663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72067" y="2514600"/>
            <a:ext cx="7408333" cy="3611563"/>
          </a:xfrm>
        </p:spPr>
        <p:txBody>
          <a:bodyPr>
            <a:normAutofit/>
          </a:bodyPr>
          <a:lstStyle/>
          <a:p>
            <a:r>
              <a:rPr lang="en-US" dirty="0" smtClean="0"/>
              <a:t>Decision-Making Skills</a:t>
            </a:r>
          </a:p>
          <a:p>
            <a:pPr lvl="1"/>
            <a:r>
              <a:rPr lang="en-US" dirty="0" smtClean="0"/>
              <a:t>Best method – participate in practice games</a:t>
            </a:r>
          </a:p>
          <a:p>
            <a:pPr lvl="1"/>
            <a:r>
              <a:rPr lang="en-US" dirty="0" smtClean="0"/>
              <a:t>Other methods</a:t>
            </a:r>
          </a:p>
          <a:p>
            <a:pPr lvl="2"/>
            <a:r>
              <a:rPr lang="en-US" dirty="0" smtClean="0"/>
              <a:t>Teach the tactics in whole, then in parts</a:t>
            </a:r>
          </a:p>
          <a:p>
            <a:pPr lvl="2"/>
            <a:r>
              <a:rPr lang="en-US" dirty="0" smtClean="0"/>
              <a:t>Observe decision making of others</a:t>
            </a:r>
          </a:p>
          <a:p>
            <a:pPr lvl="2"/>
            <a:r>
              <a:rPr lang="en-US" dirty="0" smtClean="0"/>
              <a:t>Observe themselves</a:t>
            </a:r>
          </a:p>
          <a:p>
            <a:pPr lvl="2"/>
            <a:r>
              <a:rPr lang="en-US" dirty="0" smtClean="0"/>
              <a:t>Make practice variable – adjust situations throughout</a:t>
            </a:r>
          </a:p>
          <a:p>
            <a:pPr lvl="2"/>
            <a:r>
              <a:rPr lang="en-US" dirty="0" smtClean="0"/>
              <a:t>Control feedback – me mindful of “paralysis by analysis”</a:t>
            </a:r>
          </a:p>
          <a:p>
            <a:pPr lvl="2"/>
            <a:r>
              <a:rPr lang="en-US" dirty="0" smtClean="0"/>
              <a:t>Ask questions</a:t>
            </a:r>
            <a:endParaRPr lang="en-US" dirty="0"/>
          </a:p>
        </p:txBody>
      </p:sp>
      <p:sp>
        <p:nvSpPr>
          <p:cNvPr id="3" name="Title 2"/>
          <p:cNvSpPr>
            <a:spLocks noGrp="1"/>
          </p:cNvSpPr>
          <p:nvPr>
            <p:ph type="title"/>
          </p:nvPr>
        </p:nvSpPr>
        <p:spPr/>
        <p:txBody>
          <a:bodyPr/>
          <a:lstStyle/>
          <a:p>
            <a:r>
              <a:rPr lang="en-US" dirty="0" smtClean="0"/>
              <a:t>Teaching of Tactical Skills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745144940"/>
              </p:ext>
            </p:extLst>
          </p:nvPr>
        </p:nvGraphicFramePr>
        <p:xfrm>
          <a:off x="6858000" y="3048000"/>
          <a:ext cx="21336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6434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72067" y="2514600"/>
            <a:ext cx="7408333" cy="3886200"/>
          </a:xfrm>
        </p:spPr>
        <p:txBody>
          <a:bodyPr>
            <a:normAutofit fontScale="92500" lnSpcReduction="10000"/>
          </a:bodyPr>
          <a:lstStyle/>
          <a:p>
            <a:r>
              <a:rPr lang="en-US" dirty="0" smtClean="0"/>
              <a:t>Tactical Skill Development Plan</a:t>
            </a:r>
          </a:p>
          <a:p>
            <a:pPr lvl="1"/>
            <a:r>
              <a:rPr lang="en-US" dirty="0" smtClean="0"/>
              <a:t>Step 1: Identify the important decisions that must be made</a:t>
            </a:r>
          </a:p>
          <a:p>
            <a:pPr lvl="1"/>
            <a:r>
              <a:rPr lang="en-US" dirty="0" smtClean="0"/>
              <a:t>Step 2: Determine what knowledge is needed to make a good decision regardless of the situation</a:t>
            </a:r>
          </a:p>
          <a:p>
            <a:pPr lvl="1"/>
            <a:r>
              <a:rPr lang="en-US" dirty="0" smtClean="0"/>
              <a:t>Step 3: Identify the cues in the situation that should and should not be attended to, and help interpret these cues to decide on a likely course of action</a:t>
            </a:r>
          </a:p>
          <a:p>
            <a:pPr lvl="1"/>
            <a:r>
              <a:rPr lang="en-US" dirty="0" smtClean="0"/>
              <a:t>Step 4: Identify the appropriate tactical options, guidelines, or rules that must be followed to make this decision</a:t>
            </a:r>
          </a:p>
          <a:p>
            <a:pPr lvl="1"/>
            <a:r>
              <a:rPr lang="en-US" dirty="0" smtClean="0"/>
              <a:t>Step 5: Find or design at least one practice contest that provides an opportunity to work on reading the situation and selecting the appropriate tactic</a:t>
            </a:r>
            <a:endParaRPr lang="en-US" dirty="0"/>
          </a:p>
        </p:txBody>
      </p:sp>
      <p:sp>
        <p:nvSpPr>
          <p:cNvPr id="3" name="Title 2"/>
          <p:cNvSpPr>
            <a:spLocks noGrp="1"/>
          </p:cNvSpPr>
          <p:nvPr>
            <p:ph type="title"/>
          </p:nvPr>
        </p:nvSpPr>
        <p:spPr/>
        <p:txBody>
          <a:bodyPr/>
          <a:lstStyle/>
          <a:p>
            <a:r>
              <a:rPr lang="en-US" dirty="0" smtClean="0"/>
              <a:t>Teaching of Tactical Skills</a:t>
            </a:r>
            <a:endParaRPr lang="en-US" dirty="0"/>
          </a:p>
        </p:txBody>
      </p:sp>
    </p:spTree>
    <p:extLst>
      <p:ext uri="{BB962C8B-B14F-4D97-AF65-F5344CB8AC3E}">
        <p14:creationId xmlns:p14="http://schemas.microsoft.com/office/powerpoint/2010/main" val="3317855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i="1" dirty="0" smtClean="0"/>
              <a:t>Experience is a fine teacher; it’s true,</a:t>
            </a:r>
          </a:p>
          <a:p>
            <a:pPr marL="0" indent="0" algn="ctr">
              <a:buNone/>
            </a:pPr>
            <a:r>
              <a:rPr lang="en-US" i="1" dirty="0" smtClean="0"/>
              <a:t>But here’s what makes me burn;</a:t>
            </a:r>
          </a:p>
          <a:p>
            <a:pPr marL="0" indent="0" algn="ctr">
              <a:buNone/>
            </a:pPr>
            <a:r>
              <a:rPr lang="en-US" i="1" dirty="0" smtClean="0"/>
              <a:t>Experience is always teaching me</a:t>
            </a:r>
          </a:p>
          <a:p>
            <a:pPr marL="0" indent="0" algn="ctr">
              <a:buNone/>
            </a:pPr>
            <a:r>
              <a:rPr lang="en-US" i="1" dirty="0" smtClean="0"/>
              <a:t>Things I’d rather not learn!</a:t>
            </a:r>
          </a:p>
          <a:p>
            <a:pPr marL="0" indent="0">
              <a:buNone/>
            </a:pPr>
            <a:r>
              <a:rPr lang="en-US" dirty="0"/>
              <a:t>	</a:t>
            </a:r>
            <a:r>
              <a:rPr lang="en-US" smtClean="0"/>
              <a:t>		</a:t>
            </a:r>
            <a:r>
              <a:rPr lang="en-US" dirty="0" smtClean="0"/>
              <a:t>		</a:t>
            </a:r>
            <a:r>
              <a:rPr lang="en-US" sz="1600" dirty="0" smtClean="0"/>
              <a:t>-- Author Unknown</a:t>
            </a:r>
            <a:endParaRPr lang="en-US" sz="1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1214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886200"/>
          </a:xfrm>
        </p:spPr>
        <p:txBody>
          <a:bodyPr>
            <a:normAutofit lnSpcReduction="10000"/>
          </a:bodyPr>
          <a:lstStyle/>
          <a:p>
            <a:r>
              <a:rPr lang="en-US" dirty="0" smtClean="0"/>
              <a:t>Athletic Training Education Program Director</a:t>
            </a:r>
          </a:p>
          <a:p>
            <a:pPr lvl="1"/>
            <a:r>
              <a:rPr lang="en-US" dirty="0" smtClean="0"/>
              <a:t>Athletic trainers are “health </a:t>
            </a:r>
            <a:r>
              <a:rPr lang="en-US" dirty="0"/>
              <a:t>care professionals who collaborate with physicians to optimize activity and participation of patients and clients. Athletic training encompasses the prevention, diagnosis, and intervention of emergency, acute, and chronic medical conditions involving impairment, functional limitations, and disabilities</a:t>
            </a:r>
            <a:r>
              <a:rPr lang="en-US" dirty="0" smtClean="0"/>
              <a:t>.”</a:t>
            </a:r>
          </a:p>
          <a:p>
            <a:r>
              <a:rPr lang="en-US" dirty="0" smtClean="0"/>
              <a:t>Who teaches in the KNR Coaching Minor</a:t>
            </a:r>
          </a:p>
          <a:p>
            <a:r>
              <a:rPr lang="en-US" dirty="0" smtClean="0"/>
              <a:t>Idea for this topic came out of teaching a coaching class – will use AT for an example though</a:t>
            </a:r>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12162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4038599"/>
          </a:xfrm>
        </p:spPr>
        <p:txBody>
          <a:bodyPr>
            <a:normAutofit/>
          </a:bodyPr>
          <a:lstStyle/>
          <a:p>
            <a:r>
              <a:rPr lang="en-US" dirty="0" smtClean="0"/>
              <a:t>Three stages of learning</a:t>
            </a:r>
          </a:p>
          <a:p>
            <a:r>
              <a:rPr lang="en-US" dirty="0" smtClean="0"/>
              <a:t>Teaching of Technical Skills</a:t>
            </a:r>
          </a:p>
          <a:p>
            <a:pPr lvl="1"/>
            <a:r>
              <a:rPr lang="en-US" dirty="0" smtClean="0"/>
              <a:t>4 steps</a:t>
            </a:r>
          </a:p>
          <a:p>
            <a:r>
              <a:rPr lang="en-US" dirty="0" smtClean="0"/>
              <a:t>Teaching Tactical Skills</a:t>
            </a:r>
          </a:p>
          <a:p>
            <a:pPr lvl="1"/>
            <a:r>
              <a:rPr lang="en-US" dirty="0" smtClean="0"/>
              <a:t>Tactical Triangle</a:t>
            </a:r>
          </a:p>
          <a:p>
            <a:pPr lvl="1"/>
            <a:r>
              <a:rPr lang="en-US" dirty="0" smtClean="0"/>
              <a:t>Tactical Skill Development Plan</a:t>
            </a:r>
          </a:p>
          <a:p>
            <a:pPr marL="301625" lvl="1" indent="-301625">
              <a:buNone/>
            </a:pPr>
            <a:endParaRPr lang="en-US" sz="1600" dirty="0" smtClean="0"/>
          </a:p>
          <a:p>
            <a:pPr marL="301625" lvl="1" indent="-301625">
              <a:buNone/>
            </a:pPr>
            <a:endParaRPr lang="en-US" sz="1600" dirty="0" smtClean="0"/>
          </a:p>
          <a:p>
            <a:pPr marL="301625" lvl="1" indent="-301625">
              <a:buNone/>
            </a:pPr>
            <a:r>
              <a:rPr lang="en-US" sz="1600" dirty="0" smtClean="0"/>
              <a:t>Reference: Martens, R. </a:t>
            </a:r>
            <a:r>
              <a:rPr lang="en-US" sz="1600" i="1" dirty="0" smtClean="0"/>
              <a:t>Successful Coaching. 4</a:t>
            </a:r>
            <a:r>
              <a:rPr lang="en-US" sz="1600" i="1" baseline="30000" dirty="0" smtClean="0"/>
              <a:t>th</a:t>
            </a:r>
            <a:r>
              <a:rPr lang="en-US" sz="1600" i="1" dirty="0" smtClean="0"/>
              <a:t> Ed. </a:t>
            </a:r>
            <a:r>
              <a:rPr lang="en-US" sz="1600" dirty="0" smtClean="0"/>
              <a:t>Champaign, IL: Human Kinetics.</a:t>
            </a:r>
          </a:p>
        </p:txBody>
      </p:sp>
      <p:sp>
        <p:nvSpPr>
          <p:cNvPr id="3" name="Title 2"/>
          <p:cNvSpPr>
            <a:spLocks noGrp="1"/>
          </p:cNvSpPr>
          <p:nvPr>
            <p:ph type="title"/>
          </p:nvPr>
        </p:nvSpPr>
        <p:spPr/>
        <p:txBody>
          <a:bodyPr/>
          <a:lstStyle/>
          <a:p>
            <a:r>
              <a:rPr lang="en-US" dirty="0" smtClean="0"/>
              <a:t>Presentation Overview</a:t>
            </a:r>
            <a:endParaRPr lang="en-US" dirty="0"/>
          </a:p>
        </p:txBody>
      </p:sp>
    </p:spTree>
    <p:extLst>
      <p:ext uri="{BB962C8B-B14F-4D97-AF65-F5344CB8AC3E}">
        <p14:creationId xmlns:p14="http://schemas.microsoft.com/office/powerpoint/2010/main" val="59933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lstStyle/>
          <a:p>
            <a:r>
              <a:rPr lang="en-US" dirty="0" smtClean="0"/>
              <a:t>Mental Stage</a:t>
            </a:r>
          </a:p>
          <a:p>
            <a:pPr lvl="1"/>
            <a:r>
              <a:rPr lang="en-US" dirty="0" smtClean="0"/>
              <a:t>Objective – understand what to do to perform the technique correctly</a:t>
            </a:r>
          </a:p>
          <a:p>
            <a:pPr lvl="1"/>
            <a:r>
              <a:rPr lang="en-US" dirty="0" smtClean="0"/>
              <a:t>Brain seeks connections with previous activities you’ve learned, familiar movement patterns, and begins to build a new neural network</a:t>
            </a:r>
          </a:p>
          <a:p>
            <a:pPr lvl="1"/>
            <a:r>
              <a:rPr lang="en-US" dirty="0" smtClean="0"/>
              <a:t>Taught first through demonstration</a:t>
            </a:r>
          </a:p>
          <a:p>
            <a:pPr lvl="1"/>
            <a:r>
              <a:rPr lang="en-US" dirty="0" smtClean="0"/>
              <a:t>Be careful to not show too much</a:t>
            </a:r>
            <a:endParaRPr lang="en-US" dirty="0"/>
          </a:p>
        </p:txBody>
      </p:sp>
      <p:sp>
        <p:nvSpPr>
          <p:cNvPr id="3" name="Title 2"/>
          <p:cNvSpPr>
            <a:spLocks noGrp="1"/>
          </p:cNvSpPr>
          <p:nvPr>
            <p:ph type="title"/>
          </p:nvPr>
        </p:nvSpPr>
        <p:spPr/>
        <p:txBody>
          <a:bodyPr/>
          <a:lstStyle/>
          <a:p>
            <a:r>
              <a:rPr lang="en-US" dirty="0" smtClean="0"/>
              <a:t>Three Stages of Learning</a:t>
            </a:r>
            <a:endParaRPr lang="en-US" dirty="0"/>
          </a:p>
        </p:txBody>
      </p:sp>
    </p:spTree>
    <p:extLst>
      <p:ext uri="{BB962C8B-B14F-4D97-AF65-F5344CB8AC3E}">
        <p14:creationId xmlns:p14="http://schemas.microsoft.com/office/powerpoint/2010/main" val="239471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lstStyle/>
          <a:p>
            <a:r>
              <a:rPr lang="en-US" dirty="0" smtClean="0"/>
              <a:t>Practice Stage</a:t>
            </a:r>
          </a:p>
          <a:p>
            <a:pPr lvl="1"/>
            <a:r>
              <a:rPr lang="en-US" dirty="0" smtClean="0"/>
              <a:t>Emphasis on quality of practice to refine the technique</a:t>
            </a:r>
          </a:p>
          <a:p>
            <a:pPr lvl="1"/>
            <a:r>
              <a:rPr lang="en-US" dirty="0" smtClean="0"/>
              <a:t>Less mental work – spend time refining the technique</a:t>
            </a:r>
          </a:p>
          <a:p>
            <a:pPr lvl="1"/>
            <a:r>
              <a:rPr lang="en-US" dirty="0" smtClean="0"/>
              <a:t>Errors decrease and performance becomes more consistent</a:t>
            </a:r>
          </a:p>
          <a:p>
            <a:pPr lvl="1"/>
            <a:r>
              <a:rPr lang="en-US" dirty="0" smtClean="0"/>
              <a:t>Don’t give feedback on obvious errors – positive feedback is more helpful</a:t>
            </a:r>
            <a:endParaRPr lang="en-US" dirty="0"/>
          </a:p>
        </p:txBody>
      </p:sp>
      <p:sp>
        <p:nvSpPr>
          <p:cNvPr id="3" name="Title 2"/>
          <p:cNvSpPr>
            <a:spLocks noGrp="1"/>
          </p:cNvSpPr>
          <p:nvPr>
            <p:ph type="title"/>
          </p:nvPr>
        </p:nvSpPr>
        <p:spPr/>
        <p:txBody>
          <a:bodyPr/>
          <a:lstStyle/>
          <a:p>
            <a:r>
              <a:rPr lang="en-US" dirty="0" smtClean="0"/>
              <a:t>Three Stages of Learning</a:t>
            </a:r>
            <a:endParaRPr lang="en-US" dirty="0"/>
          </a:p>
        </p:txBody>
      </p:sp>
    </p:spTree>
    <p:extLst>
      <p:ext uri="{BB962C8B-B14F-4D97-AF65-F5344CB8AC3E}">
        <p14:creationId xmlns:p14="http://schemas.microsoft.com/office/powerpoint/2010/main" val="86999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lstStyle/>
          <a:p>
            <a:r>
              <a:rPr lang="en-US" dirty="0" smtClean="0"/>
              <a:t>Automatic Stage</a:t>
            </a:r>
          </a:p>
          <a:p>
            <a:pPr lvl="1"/>
            <a:r>
              <a:rPr lang="en-US" dirty="0" smtClean="0"/>
              <a:t>Free up mental capacity that can be used to focus on other things (e.g. tactical skills)</a:t>
            </a:r>
          </a:p>
          <a:p>
            <a:pPr lvl="1"/>
            <a:r>
              <a:rPr lang="en-US" dirty="0" smtClean="0"/>
              <a:t>Know how to fix own errors, but over analysis can become a problem</a:t>
            </a:r>
          </a:p>
          <a:p>
            <a:pPr lvl="1"/>
            <a:r>
              <a:rPr lang="en-US" dirty="0" smtClean="0"/>
              <a:t>Practice important to keep it automatic</a:t>
            </a:r>
            <a:endParaRPr lang="en-US" dirty="0"/>
          </a:p>
        </p:txBody>
      </p:sp>
      <p:sp>
        <p:nvSpPr>
          <p:cNvPr id="3" name="Title 2"/>
          <p:cNvSpPr>
            <a:spLocks noGrp="1"/>
          </p:cNvSpPr>
          <p:nvPr>
            <p:ph type="title"/>
          </p:nvPr>
        </p:nvSpPr>
        <p:spPr/>
        <p:txBody>
          <a:bodyPr/>
          <a:lstStyle/>
          <a:p>
            <a:r>
              <a:rPr lang="en-US" dirty="0" smtClean="0"/>
              <a:t>Three Stages of Learning</a:t>
            </a:r>
            <a:endParaRPr lang="en-US" dirty="0"/>
          </a:p>
        </p:txBody>
      </p:sp>
    </p:spTree>
    <p:extLst>
      <p:ext uri="{BB962C8B-B14F-4D97-AF65-F5344CB8AC3E}">
        <p14:creationId xmlns:p14="http://schemas.microsoft.com/office/powerpoint/2010/main" val="164015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lstStyle/>
          <a:p>
            <a:r>
              <a:rPr lang="en-US" dirty="0" smtClean="0"/>
              <a:t>Step 1: Introduce the Technical Skill</a:t>
            </a:r>
          </a:p>
          <a:p>
            <a:pPr lvl="1"/>
            <a:r>
              <a:rPr lang="en-US" dirty="0" smtClean="0"/>
              <a:t>Get everyone’s attention</a:t>
            </a:r>
          </a:p>
          <a:p>
            <a:pPr lvl="1"/>
            <a:r>
              <a:rPr lang="en-US" dirty="0" smtClean="0"/>
              <a:t>Make sure everyone can see and hear you</a:t>
            </a:r>
          </a:p>
          <a:p>
            <a:pPr lvl="1"/>
            <a:r>
              <a:rPr lang="en-US" dirty="0" smtClean="0"/>
              <a:t>Name the technique and explain how it is used in …</a:t>
            </a:r>
          </a:p>
          <a:p>
            <a:pPr lvl="2"/>
            <a:r>
              <a:rPr lang="en-US" dirty="0" smtClean="0"/>
              <a:t>The better the student understands why they are learning a particular technique and how it fits into the overall approach, the easier it is for them to develop a mental plan for it.</a:t>
            </a:r>
            <a:endParaRPr lang="en-US" dirty="0"/>
          </a:p>
        </p:txBody>
      </p:sp>
      <p:sp>
        <p:nvSpPr>
          <p:cNvPr id="3" name="Title 2"/>
          <p:cNvSpPr>
            <a:spLocks noGrp="1"/>
          </p:cNvSpPr>
          <p:nvPr>
            <p:ph type="title"/>
          </p:nvPr>
        </p:nvSpPr>
        <p:spPr/>
        <p:txBody>
          <a:bodyPr/>
          <a:lstStyle/>
          <a:p>
            <a:r>
              <a:rPr lang="en-US" dirty="0" smtClean="0"/>
              <a:t>Teaching Technical Skills</a:t>
            </a:r>
            <a:endParaRPr lang="en-US" dirty="0"/>
          </a:p>
        </p:txBody>
      </p:sp>
    </p:spTree>
    <p:extLst>
      <p:ext uri="{BB962C8B-B14F-4D97-AF65-F5344CB8AC3E}">
        <p14:creationId xmlns:p14="http://schemas.microsoft.com/office/powerpoint/2010/main" val="181922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fontScale="92500"/>
          </a:bodyPr>
          <a:lstStyle/>
          <a:p>
            <a:r>
              <a:rPr lang="en-US" dirty="0" smtClean="0"/>
              <a:t>Step 2: Demonstrate and Explain the Technical Skill</a:t>
            </a:r>
          </a:p>
          <a:p>
            <a:pPr lvl="1"/>
            <a:r>
              <a:rPr lang="en-US" dirty="0" smtClean="0"/>
              <a:t>Demonstrating and explaining</a:t>
            </a:r>
          </a:p>
          <a:p>
            <a:pPr lvl="2"/>
            <a:r>
              <a:rPr lang="en-US" dirty="0" smtClean="0"/>
              <a:t>Tell how the demonstration will be given and what to look for</a:t>
            </a:r>
          </a:p>
          <a:p>
            <a:pPr lvl="2"/>
            <a:r>
              <a:rPr lang="en-US" dirty="0" smtClean="0"/>
              <a:t>Demonstrate the entire technique just as it would be used in real life</a:t>
            </a:r>
          </a:p>
          <a:p>
            <a:pPr lvl="2"/>
            <a:r>
              <a:rPr lang="en-US" dirty="0" smtClean="0"/>
              <a:t>Demonstrate several times from different angles if possible</a:t>
            </a:r>
          </a:p>
          <a:p>
            <a:pPr lvl="2"/>
            <a:r>
              <a:rPr lang="en-US" dirty="0" smtClean="0"/>
              <a:t>Adjust speed of demonstration and break into parts if needed</a:t>
            </a:r>
          </a:p>
          <a:p>
            <a:pPr lvl="1"/>
            <a:r>
              <a:rPr lang="en-US" dirty="0" smtClean="0"/>
              <a:t>Relate the technique to previously learned techniques</a:t>
            </a:r>
          </a:p>
          <a:p>
            <a:pPr lvl="1"/>
            <a:r>
              <a:rPr lang="en-US" dirty="0" smtClean="0"/>
              <a:t>Check for understanding</a:t>
            </a:r>
            <a:endParaRPr lang="en-US" dirty="0"/>
          </a:p>
        </p:txBody>
      </p:sp>
      <p:sp>
        <p:nvSpPr>
          <p:cNvPr id="3" name="Title 2"/>
          <p:cNvSpPr>
            <a:spLocks noGrp="1"/>
          </p:cNvSpPr>
          <p:nvPr>
            <p:ph type="title"/>
          </p:nvPr>
        </p:nvSpPr>
        <p:spPr/>
        <p:txBody>
          <a:bodyPr/>
          <a:lstStyle/>
          <a:p>
            <a:r>
              <a:rPr lang="en-US" dirty="0" smtClean="0"/>
              <a:t>Teaching Technical Skills</a:t>
            </a:r>
            <a:endParaRPr lang="en-US" dirty="0"/>
          </a:p>
        </p:txBody>
      </p:sp>
    </p:spTree>
    <p:extLst>
      <p:ext uri="{BB962C8B-B14F-4D97-AF65-F5344CB8AC3E}">
        <p14:creationId xmlns:p14="http://schemas.microsoft.com/office/powerpoint/2010/main" val="2490193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886200"/>
          </a:xfrm>
        </p:spPr>
        <p:txBody>
          <a:bodyPr>
            <a:normAutofit lnSpcReduction="10000"/>
          </a:bodyPr>
          <a:lstStyle/>
          <a:p>
            <a:r>
              <a:rPr lang="en-US" dirty="0" smtClean="0"/>
              <a:t>Step 3: Practice the Technical Skill</a:t>
            </a:r>
          </a:p>
          <a:p>
            <a:pPr lvl="1"/>
            <a:r>
              <a:rPr lang="en-US" dirty="0" smtClean="0"/>
              <a:t>Practice right technique</a:t>
            </a:r>
          </a:p>
          <a:p>
            <a:pPr lvl="1"/>
            <a:r>
              <a:rPr lang="en-US" dirty="0" smtClean="0"/>
              <a:t>Practice in real life conditions</a:t>
            </a:r>
          </a:p>
          <a:p>
            <a:pPr lvl="1"/>
            <a:r>
              <a:rPr lang="en-US" dirty="0" smtClean="0"/>
              <a:t>Keep practice short and frequent for new skills</a:t>
            </a:r>
          </a:p>
          <a:p>
            <a:pPr lvl="1"/>
            <a:r>
              <a:rPr lang="en-US" dirty="0" smtClean="0"/>
              <a:t>Use practice time efficiently</a:t>
            </a:r>
          </a:p>
          <a:p>
            <a:pPr lvl="1"/>
            <a:r>
              <a:rPr lang="en-US" dirty="0" smtClean="0"/>
              <a:t>Make optimal use of facilities and equipment</a:t>
            </a:r>
          </a:p>
          <a:p>
            <a:pPr lvl="1"/>
            <a:r>
              <a:rPr lang="en-US" dirty="0" smtClean="0"/>
              <a:t>Make sure students experience a reasonable amount of success at each practice</a:t>
            </a:r>
          </a:p>
          <a:p>
            <a:pPr lvl="1"/>
            <a:r>
              <a:rPr lang="en-US" dirty="0" smtClean="0"/>
              <a:t>Make a practice plan – games, challenges, gimmicks to add interest</a:t>
            </a:r>
            <a:endParaRPr lang="en-US" dirty="0"/>
          </a:p>
        </p:txBody>
      </p:sp>
      <p:sp>
        <p:nvSpPr>
          <p:cNvPr id="3" name="Title 2"/>
          <p:cNvSpPr>
            <a:spLocks noGrp="1"/>
          </p:cNvSpPr>
          <p:nvPr>
            <p:ph type="title"/>
          </p:nvPr>
        </p:nvSpPr>
        <p:spPr/>
        <p:txBody>
          <a:bodyPr/>
          <a:lstStyle/>
          <a:p>
            <a:r>
              <a:rPr lang="en-US" dirty="0" smtClean="0"/>
              <a:t>Teaching Technical Skills</a:t>
            </a:r>
            <a:endParaRPr lang="en-US" dirty="0"/>
          </a:p>
        </p:txBody>
      </p:sp>
    </p:spTree>
    <p:extLst>
      <p:ext uri="{BB962C8B-B14F-4D97-AF65-F5344CB8AC3E}">
        <p14:creationId xmlns:p14="http://schemas.microsoft.com/office/powerpoint/2010/main" val="1596319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233</TotalTime>
  <Words>928</Words>
  <Application>Microsoft Office PowerPoint</Application>
  <PresentationFormat>On-screen Show (4:3)</PresentationFormat>
  <Paragraphs>123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Take a page from your coaches play book: Teaching of technical and tactical skills</vt:lpstr>
      <vt:lpstr>Background</vt:lpstr>
      <vt:lpstr>Presentation Overview</vt:lpstr>
      <vt:lpstr>Three Stages of Learning</vt:lpstr>
      <vt:lpstr>Three Stages of Learning</vt:lpstr>
      <vt:lpstr>Three Stages of Learning</vt:lpstr>
      <vt:lpstr>Teaching Technical Skills</vt:lpstr>
      <vt:lpstr>Teaching Technical Skills</vt:lpstr>
      <vt:lpstr>Teaching Technical Skills</vt:lpstr>
      <vt:lpstr>Teaching Technical Skills</vt:lpstr>
      <vt:lpstr>Teaching of Tactical Skills</vt:lpstr>
      <vt:lpstr>Teaching of Tactical Skills</vt:lpstr>
      <vt:lpstr>Teaching of Tactical Skills</vt:lpstr>
      <vt:lpstr>Teaching of Tactical Skills</vt:lpstr>
      <vt:lpstr>Teaching of Tactical Skills</vt:lpstr>
      <vt:lpstr>PowerPoint Presentation</vt:lpstr>
    </vt:vector>
  </TitlesOfParts>
  <Company>Illinois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a page from your coaches play book: Teaching of technical and tactical skills</dc:title>
  <dc:creator>Administrator</dc:creator>
  <cp:lastModifiedBy>Administrator</cp:lastModifiedBy>
  <cp:revision>18</cp:revision>
  <dcterms:created xsi:type="dcterms:W3CDTF">2013-01-03T18:38:30Z</dcterms:created>
  <dcterms:modified xsi:type="dcterms:W3CDTF">2013-01-08T17:46:28Z</dcterms:modified>
</cp:coreProperties>
</file>