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  <p:sldId id="260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B93B-AE33-4F4B-97B9-44466D1F526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989250-6284-4551-9A58-339491DB9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B93B-AE33-4F4B-97B9-44466D1F526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9250-6284-4551-9A58-339491DB9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B93B-AE33-4F4B-97B9-44466D1F526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9250-6284-4551-9A58-339491DB9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B93B-AE33-4F4B-97B9-44466D1F526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9250-6284-4551-9A58-339491DB9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B93B-AE33-4F4B-97B9-44466D1F526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989250-6284-4551-9A58-339491DB9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B93B-AE33-4F4B-97B9-44466D1F526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9250-6284-4551-9A58-339491DB9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B93B-AE33-4F4B-97B9-44466D1F526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9250-6284-4551-9A58-339491DB9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B93B-AE33-4F4B-97B9-44466D1F526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9250-6284-4551-9A58-339491DB9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B93B-AE33-4F4B-97B9-44466D1F526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9250-6284-4551-9A58-339491DB9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B93B-AE33-4F4B-97B9-44466D1F526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9250-6284-4551-9A58-339491DB9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B93B-AE33-4F4B-97B9-44466D1F526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989250-6284-4551-9A58-339491DB9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35CB93B-AE33-4F4B-97B9-44466D1F526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C989250-6284-4551-9A58-339491DB9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ptpchicago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Adventures </a:t>
            </a:r>
            <a:br>
              <a:rPr lang="en-US" sz="4400" dirty="0" smtClean="0"/>
            </a:br>
            <a:r>
              <a:rPr lang="en-US" sz="4400" dirty="0" smtClean="0"/>
              <a:t>in </a:t>
            </a:r>
            <a:br>
              <a:rPr lang="en-US" sz="4400" dirty="0" smtClean="0"/>
            </a:br>
            <a:r>
              <a:rPr lang="en-US" sz="4400" dirty="0" smtClean="0"/>
              <a:t>Civic Engagement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800600"/>
            <a:ext cx="8610600" cy="990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Maria </a:t>
            </a:r>
            <a:r>
              <a:rPr lang="en-US" sz="1600" dirty="0" err="1" smtClean="0"/>
              <a:t>Schmeeckle</a:t>
            </a:r>
            <a:r>
              <a:rPr lang="en-US" sz="1600" dirty="0" smtClean="0"/>
              <a:t>, Dept. of Sociology and Anthropology</a:t>
            </a:r>
          </a:p>
          <a:p>
            <a:r>
              <a:rPr lang="en-US" sz="1600" dirty="0" smtClean="0"/>
              <a:t>Katie Foley, Senior Sociology Student, ISU</a:t>
            </a:r>
          </a:p>
          <a:p>
            <a:endParaRPr lang="en-US" sz="1600" dirty="0" smtClean="0"/>
          </a:p>
          <a:p>
            <a:r>
              <a:rPr lang="en-US" sz="1600" dirty="0" smtClean="0"/>
              <a:t>Presentation for CTLT Annual Symposium on Teaching and Learning, Jan. 9,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3115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from Katie Foley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Guiding Questions</a:t>
            </a:r>
          </a:p>
          <a:p>
            <a:endParaRPr lang="en-US" dirty="0"/>
          </a:p>
          <a:p>
            <a:r>
              <a:rPr lang="en-US" dirty="0" smtClean="0"/>
              <a:t>How common has it been to have a civic engagement approach in your classes?</a:t>
            </a:r>
          </a:p>
          <a:p>
            <a:endParaRPr lang="en-US" dirty="0"/>
          </a:p>
          <a:p>
            <a:r>
              <a:rPr lang="en-US" dirty="0" smtClean="0"/>
              <a:t>As you look back on the class, what would you say was the most impactful thing we did?</a:t>
            </a:r>
          </a:p>
          <a:p>
            <a:endParaRPr lang="en-US" dirty="0"/>
          </a:p>
          <a:p>
            <a:r>
              <a:rPr lang="en-US" dirty="0" smtClean="0"/>
              <a:t>In what way did your public voice or ability to take action become enhanced in the course?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Earth projects, showing issues related to children in a geo-</a:t>
            </a:r>
            <a:r>
              <a:rPr lang="en-US" dirty="0" err="1" smtClean="0"/>
              <a:t>spacial</a:t>
            </a:r>
            <a:r>
              <a:rPr lang="en-US" dirty="0" smtClean="0"/>
              <a:t> way</a:t>
            </a:r>
          </a:p>
          <a:p>
            <a:endParaRPr lang="en-US" dirty="0" smtClean="0"/>
          </a:p>
          <a:p>
            <a:r>
              <a:rPr lang="en-US" dirty="0" smtClean="0"/>
              <a:t>American Sociological Association Wikipedia Initiative: update and create more content in </a:t>
            </a:r>
            <a:r>
              <a:rPr lang="en-US" dirty="0" err="1" smtClean="0"/>
              <a:t>wikipedia</a:t>
            </a:r>
            <a:r>
              <a:rPr lang="en-US" dirty="0" smtClean="0"/>
              <a:t> about children and youth</a:t>
            </a:r>
          </a:p>
          <a:p>
            <a:endParaRPr lang="en-US" dirty="0" smtClean="0"/>
          </a:p>
          <a:p>
            <a:r>
              <a:rPr lang="en-US" dirty="0" smtClean="0"/>
              <a:t>Teach local middle and high school students about children from a global perspective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718"/>
            <a:ext cx="8991600" cy="1371600"/>
          </a:xfrm>
        </p:spPr>
        <p:txBody>
          <a:bodyPr/>
          <a:lstStyle/>
          <a:p>
            <a:r>
              <a:rPr lang="en-US" dirty="0" smtClean="0"/>
              <a:t>Civic Engagement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Voice and Action course goal (see handout)</a:t>
            </a:r>
          </a:p>
          <a:p>
            <a:endParaRPr lang="en-US" dirty="0" smtClean="0"/>
          </a:p>
          <a:p>
            <a:r>
              <a:rPr lang="en-US" dirty="0" smtClean="0"/>
              <a:t>3 main course activities: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Student blogs (public blogs using </a:t>
            </a:r>
            <a:r>
              <a:rPr lang="en-US" dirty="0" err="1" smtClean="0"/>
              <a:t>Wordpress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Service learning (3 options)</a:t>
            </a:r>
          </a:p>
          <a:p>
            <a:endParaRPr lang="en-US" dirty="0" smtClean="0"/>
          </a:p>
          <a:p>
            <a:r>
              <a:rPr lang="en-US" dirty="0" smtClean="0"/>
              <a:t>	Field trip to Chicago for Albany Park Theater Project’s</a:t>
            </a:r>
          </a:p>
          <a:p>
            <a:r>
              <a:rPr lang="en-US" dirty="0"/>
              <a:t>	</a:t>
            </a:r>
            <a:r>
              <a:rPr lang="en-US" dirty="0" smtClean="0"/>
              <a:t>production of Home/Land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www.childreninglobalperspective.wordpress.com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3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1: Search, assess, and organize Best Practice documents related to children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est practice cover disaster risk redu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19400"/>
            <a:ext cx="2760924" cy="3441700"/>
          </a:xfrm>
          <a:prstGeom prst="rect">
            <a:avLst/>
          </a:prstGeom>
        </p:spPr>
      </p:pic>
      <p:pic>
        <p:nvPicPr>
          <p:cNvPr id="5" name="Picture 4" descr="best practice cover street business toolk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895600"/>
            <a:ext cx="2667000" cy="344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2: Children’s Discovery Museum: creating an interactive, educational experience for local children, raising their awareness about children around the world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5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2012 photos\children's discovery museum\2012-04-15\IMG_2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Desktop\2012 photos\children's discovery museum\2012-04-15\IMG_2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5689600" cy="4267200"/>
          </a:xfrm>
          <a:prstGeom prst="rect">
            <a:avLst/>
          </a:prstGeom>
          <a:noFill/>
        </p:spPr>
      </p:pic>
      <p:pic>
        <p:nvPicPr>
          <p:cNvPr id="4099" name="Picture 3" descr="C:\Users\Owner\Desktop\2012 photos\children's discovery museum\2012-04-15\IMG_2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3086100"/>
          </a:xfrm>
          <a:prstGeom prst="rect">
            <a:avLst/>
          </a:prstGeom>
          <a:noFill/>
        </p:spPr>
      </p:pic>
      <p:pic>
        <p:nvPicPr>
          <p:cNvPr id="4100" name="Picture 4" descr="C:\Users\Owner\Desktop\2012 photos\children's discovery museum\2012-04-15\IMG_2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81400" cy="2686050"/>
          </a:xfrm>
          <a:prstGeom prst="rect">
            <a:avLst/>
          </a:prstGeom>
          <a:noFill/>
        </p:spPr>
      </p:pic>
      <p:pic>
        <p:nvPicPr>
          <p:cNvPr id="4101" name="Picture 5" descr="C:\Users\Owner\Desktop\2012 photos\children's discovery museum\2012-04-15\IMG_2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7850" y="2209800"/>
            <a:ext cx="3486150" cy="4648200"/>
          </a:xfrm>
          <a:prstGeom prst="rect">
            <a:avLst/>
          </a:prstGeom>
          <a:noFill/>
        </p:spPr>
      </p:pic>
      <p:pic>
        <p:nvPicPr>
          <p:cNvPr id="4102" name="Picture 6" descr="C:\Users\Owner\Desktop\2012 photos\children's discovery museum\2012-04-15\IMG_21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0"/>
            <a:ext cx="19431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3: Learn about and Present Publicly about the United Nations Convention on the Rights of the Child</a:t>
            </a:r>
          </a:p>
          <a:p>
            <a:r>
              <a:rPr lang="en-US" dirty="0" err="1" smtClean="0"/>
              <a:t>Prezi</a:t>
            </a:r>
            <a:r>
              <a:rPr lang="en-US" dirty="0" smtClean="0"/>
              <a:t> presentation is available on-line: http://prezi.com/crfd_sixxkoc/ratification-of-convention-on-the-rights-of-the-child/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Owner\Desktop\2012 photos\children's discovery museum\2012-04-15\IMG_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733800"/>
            <a:ext cx="1885950" cy="2514600"/>
          </a:xfrm>
          <a:prstGeom prst="rect">
            <a:avLst/>
          </a:prstGeom>
          <a:noFill/>
        </p:spPr>
      </p:pic>
      <p:pic>
        <p:nvPicPr>
          <p:cNvPr id="1028" name="Picture 4" descr="C:\Users\Owner\Desktop\2012 photos\children's discovery museum\2012-04-15\IMG_2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2438400" cy="1828800"/>
          </a:xfrm>
          <a:prstGeom prst="rect">
            <a:avLst/>
          </a:prstGeom>
          <a:noFill/>
        </p:spPr>
      </p:pic>
      <p:pic>
        <p:nvPicPr>
          <p:cNvPr id="1029" name="Picture 5" descr="C:\Users\Owner\Desktop\2012 photos\children's discovery museum\2012-04-15\IMG_2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10000"/>
            <a:ext cx="1809750" cy="241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75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</a:t>
            </a:r>
            <a:r>
              <a:rPr lang="en-US" dirty="0" smtClean="0"/>
              <a:t>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Albany Park Theater Project in Chicago, production of </a:t>
            </a:r>
            <a:r>
              <a:rPr lang="en-US" dirty="0" smtClean="0"/>
              <a:t>Home/Land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http://aptpchicago.org/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10 minute DVD of field trip and student reflections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61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106</TotalTime>
  <Words>257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Essential</vt:lpstr>
      <vt:lpstr>Adventures  in  Civic Engagement</vt:lpstr>
      <vt:lpstr>Civic Engagement components</vt:lpstr>
      <vt:lpstr>Student Blogs</vt:lpstr>
      <vt:lpstr>Service learning</vt:lpstr>
      <vt:lpstr>Service learning</vt:lpstr>
      <vt:lpstr>PowerPoint Presentation</vt:lpstr>
      <vt:lpstr>PowerPoint Presentation</vt:lpstr>
      <vt:lpstr>Service learning</vt:lpstr>
      <vt:lpstr>Field trip</vt:lpstr>
      <vt:lpstr>Comments from Katie Foley</vt:lpstr>
      <vt:lpstr>Future ideas</vt:lpstr>
    </vt:vector>
  </TitlesOfParts>
  <Company>Illinois State University / 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Adventures  in  Civic Engagement</dc:title>
  <dc:creator>Maria Schmeeckle</dc:creator>
  <cp:lastModifiedBy>Thomas W Silvia</cp:lastModifiedBy>
  <cp:revision>5</cp:revision>
  <dcterms:created xsi:type="dcterms:W3CDTF">2013-01-07T17:17:11Z</dcterms:created>
  <dcterms:modified xsi:type="dcterms:W3CDTF">2013-01-14T18:16:47Z</dcterms:modified>
</cp:coreProperties>
</file>