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57" r:id="rId5"/>
    <p:sldId id="281" r:id="rId6"/>
    <p:sldId id="258" r:id="rId7"/>
    <p:sldId id="259" r:id="rId8"/>
    <p:sldId id="282" r:id="rId9"/>
    <p:sldId id="276" r:id="rId10"/>
    <p:sldId id="275" r:id="rId11"/>
    <p:sldId id="277" r:id="rId12"/>
    <p:sldId id="283" r:id="rId13"/>
    <p:sldId id="264" r:id="rId14"/>
    <p:sldId id="278" r:id="rId15"/>
    <p:sldId id="274" r:id="rId16"/>
    <p:sldId id="263" r:id="rId17"/>
    <p:sldId id="273" r:id="rId18"/>
    <p:sldId id="266" r:id="rId19"/>
    <p:sldId id="270" r:id="rId20"/>
    <p:sldId id="268" r:id="rId21"/>
    <p:sldId id="271" r:id="rId22"/>
    <p:sldId id="272" r:id="rId23"/>
    <p:sldId id="285" r:id="rId24"/>
    <p:sldId id="267" r:id="rId25"/>
    <p:sldId id="284" r:id="rId26"/>
    <p:sldId id="265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1" d="100"/>
          <a:sy n="61" d="100"/>
        </p:scale>
        <p:origin x="-1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9728E-FA7C-D04D-8F45-B2A56EDE2E84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B00966-0CDF-2A44-8147-3E02B48FA9D9}">
      <dgm:prSet phldrT="[Text]"/>
      <dgm:spPr/>
      <dgm:t>
        <a:bodyPr/>
        <a:lstStyle/>
        <a:p>
          <a:r>
            <a:rPr lang="en-US" dirty="0" smtClean="0"/>
            <a:t>BTE Students Learned</a:t>
          </a:r>
          <a:endParaRPr lang="en-US" dirty="0"/>
        </a:p>
      </dgm:t>
    </dgm:pt>
    <dgm:pt modelId="{33221EA2-049B-3B49-B356-556FD32B2D41}" type="parTrans" cxnId="{F2D27DB3-C99F-2B4B-B5D2-AA05BA308965}">
      <dgm:prSet/>
      <dgm:spPr/>
      <dgm:t>
        <a:bodyPr/>
        <a:lstStyle/>
        <a:p>
          <a:endParaRPr lang="en-US"/>
        </a:p>
      </dgm:t>
    </dgm:pt>
    <dgm:pt modelId="{8DD057F7-AAA1-1E44-928A-AFCBF783FC5D}" type="sibTrans" cxnId="{F2D27DB3-C99F-2B4B-B5D2-AA05BA308965}">
      <dgm:prSet/>
      <dgm:spPr/>
      <dgm:t>
        <a:bodyPr/>
        <a:lstStyle/>
        <a:p>
          <a:endParaRPr lang="en-US"/>
        </a:p>
      </dgm:t>
    </dgm:pt>
    <dgm:pt modelId="{7A6BE888-A67D-8242-9F0F-5587D8B1DC14}">
      <dgm:prSet phldrT="[Text]"/>
      <dgm:spPr/>
      <dgm:t>
        <a:bodyPr/>
        <a:lstStyle/>
        <a:p>
          <a:r>
            <a:rPr lang="en-US" dirty="0" smtClean="0"/>
            <a:t>BTE Students Taught</a:t>
          </a:r>
          <a:endParaRPr lang="en-US" dirty="0"/>
        </a:p>
      </dgm:t>
    </dgm:pt>
    <dgm:pt modelId="{C4C1578F-37E1-1F49-90D9-14BD0137F12E}" type="parTrans" cxnId="{27D1F5EE-B54F-9E47-9D89-448030D52784}">
      <dgm:prSet/>
      <dgm:spPr/>
      <dgm:t>
        <a:bodyPr/>
        <a:lstStyle/>
        <a:p>
          <a:endParaRPr lang="en-US"/>
        </a:p>
      </dgm:t>
    </dgm:pt>
    <dgm:pt modelId="{F892435A-0993-454F-8949-1092FE4A02DD}" type="sibTrans" cxnId="{27D1F5EE-B54F-9E47-9D89-448030D52784}">
      <dgm:prSet/>
      <dgm:spPr/>
      <dgm:t>
        <a:bodyPr/>
        <a:lstStyle/>
        <a:p>
          <a:endParaRPr lang="en-US"/>
        </a:p>
      </dgm:t>
    </dgm:pt>
    <dgm:pt modelId="{BB2B942F-A655-A64C-975E-86FDE6370FDA}">
      <dgm:prSet phldrT="[Text]"/>
      <dgm:spPr/>
      <dgm:t>
        <a:bodyPr/>
        <a:lstStyle/>
        <a:p>
          <a:r>
            <a:rPr lang="en-US" dirty="0" smtClean="0"/>
            <a:t>Apps Incorporated into Classes</a:t>
          </a:r>
          <a:endParaRPr lang="en-US" dirty="0"/>
        </a:p>
      </dgm:t>
    </dgm:pt>
    <dgm:pt modelId="{B85D83E9-FA4E-434B-B9BD-D4DC5A21493C}" type="parTrans" cxnId="{7E03B3BC-DACA-9041-BF77-C5DC25D108B1}">
      <dgm:prSet/>
      <dgm:spPr/>
      <dgm:t>
        <a:bodyPr/>
        <a:lstStyle/>
        <a:p>
          <a:endParaRPr lang="en-US"/>
        </a:p>
      </dgm:t>
    </dgm:pt>
    <dgm:pt modelId="{3A8A3ADD-77C1-3E4A-B408-1E44F4FF8C77}" type="sibTrans" cxnId="{7E03B3BC-DACA-9041-BF77-C5DC25D108B1}">
      <dgm:prSet/>
      <dgm:spPr/>
      <dgm:t>
        <a:bodyPr/>
        <a:lstStyle/>
        <a:p>
          <a:endParaRPr lang="en-US"/>
        </a:p>
      </dgm:t>
    </dgm:pt>
    <dgm:pt modelId="{7E6B503F-54F1-F446-A1DF-9D4671B692B0}" type="pres">
      <dgm:prSet presAssocID="{58B9728E-FA7C-D04D-8F45-B2A56EDE2E8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04A2E1E-833D-4F46-A95B-B8E197B79BD3}" type="pres">
      <dgm:prSet presAssocID="{58B9728E-FA7C-D04D-8F45-B2A56EDE2E84}" presName="pyramid" presStyleLbl="node1" presStyleIdx="0" presStyleCnt="1"/>
      <dgm:spPr/>
    </dgm:pt>
    <dgm:pt modelId="{40CA54F5-2014-694A-89AF-CA1BDEE8D314}" type="pres">
      <dgm:prSet presAssocID="{58B9728E-FA7C-D04D-8F45-B2A56EDE2E84}" presName="theList" presStyleCnt="0"/>
      <dgm:spPr/>
    </dgm:pt>
    <dgm:pt modelId="{54E37C26-10A1-4741-A6A9-F61368A81CAA}" type="pres">
      <dgm:prSet presAssocID="{65B00966-0CDF-2A44-8147-3E02B48FA9D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15DBF-3E38-EB47-AEE3-8FC47332BC5C}" type="pres">
      <dgm:prSet presAssocID="{65B00966-0CDF-2A44-8147-3E02B48FA9D9}" presName="aSpace" presStyleCnt="0"/>
      <dgm:spPr/>
    </dgm:pt>
    <dgm:pt modelId="{1D60CA40-FABB-574B-AC19-7F56C219B417}" type="pres">
      <dgm:prSet presAssocID="{7A6BE888-A67D-8242-9F0F-5587D8B1DC1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3D9C8-9660-9C47-9E58-7D45604D38B0}" type="pres">
      <dgm:prSet presAssocID="{7A6BE888-A67D-8242-9F0F-5587D8B1DC14}" presName="aSpace" presStyleCnt="0"/>
      <dgm:spPr/>
    </dgm:pt>
    <dgm:pt modelId="{F9C2FC9E-991C-9C4D-92E1-CFC1385C2AE8}" type="pres">
      <dgm:prSet presAssocID="{BB2B942F-A655-A64C-975E-86FDE6370FD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31BAE-B1DA-B84D-B8B7-5322349082BE}" type="pres">
      <dgm:prSet presAssocID="{BB2B942F-A655-A64C-975E-86FDE6370FDA}" presName="aSpace" presStyleCnt="0"/>
      <dgm:spPr/>
    </dgm:pt>
  </dgm:ptLst>
  <dgm:cxnLst>
    <dgm:cxn modelId="{64648176-44F0-9A40-A159-6325C6B14F44}" type="presOf" srcId="{65B00966-0CDF-2A44-8147-3E02B48FA9D9}" destId="{54E37C26-10A1-4741-A6A9-F61368A81CAA}" srcOrd="0" destOrd="0" presId="urn:microsoft.com/office/officeart/2005/8/layout/pyramid2"/>
    <dgm:cxn modelId="{27D1F5EE-B54F-9E47-9D89-448030D52784}" srcId="{58B9728E-FA7C-D04D-8F45-B2A56EDE2E84}" destId="{7A6BE888-A67D-8242-9F0F-5587D8B1DC14}" srcOrd="1" destOrd="0" parTransId="{C4C1578F-37E1-1F49-90D9-14BD0137F12E}" sibTransId="{F892435A-0993-454F-8949-1092FE4A02DD}"/>
    <dgm:cxn modelId="{7E03B3BC-DACA-9041-BF77-C5DC25D108B1}" srcId="{58B9728E-FA7C-D04D-8F45-B2A56EDE2E84}" destId="{BB2B942F-A655-A64C-975E-86FDE6370FDA}" srcOrd="2" destOrd="0" parTransId="{B85D83E9-FA4E-434B-B9BD-D4DC5A21493C}" sibTransId="{3A8A3ADD-77C1-3E4A-B408-1E44F4FF8C77}"/>
    <dgm:cxn modelId="{2614DE0A-AAE1-1746-BD08-CF8D98923912}" type="presOf" srcId="{BB2B942F-A655-A64C-975E-86FDE6370FDA}" destId="{F9C2FC9E-991C-9C4D-92E1-CFC1385C2AE8}" srcOrd="0" destOrd="0" presId="urn:microsoft.com/office/officeart/2005/8/layout/pyramid2"/>
    <dgm:cxn modelId="{F2D27DB3-C99F-2B4B-B5D2-AA05BA308965}" srcId="{58B9728E-FA7C-D04D-8F45-B2A56EDE2E84}" destId="{65B00966-0CDF-2A44-8147-3E02B48FA9D9}" srcOrd="0" destOrd="0" parTransId="{33221EA2-049B-3B49-B356-556FD32B2D41}" sibTransId="{8DD057F7-AAA1-1E44-928A-AFCBF783FC5D}"/>
    <dgm:cxn modelId="{3851A52D-1D54-8D4B-B3B5-7D2C36C81515}" type="presOf" srcId="{7A6BE888-A67D-8242-9F0F-5587D8B1DC14}" destId="{1D60CA40-FABB-574B-AC19-7F56C219B417}" srcOrd="0" destOrd="0" presId="urn:microsoft.com/office/officeart/2005/8/layout/pyramid2"/>
    <dgm:cxn modelId="{05257101-07EB-744A-86A0-9AEB346B05A9}" type="presOf" srcId="{58B9728E-FA7C-D04D-8F45-B2A56EDE2E84}" destId="{7E6B503F-54F1-F446-A1DF-9D4671B692B0}" srcOrd="0" destOrd="0" presId="urn:microsoft.com/office/officeart/2005/8/layout/pyramid2"/>
    <dgm:cxn modelId="{01408F72-E4AB-A649-BD62-ECAA48436ACC}" type="presParOf" srcId="{7E6B503F-54F1-F446-A1DF-9D4671B692B0}" destId="{304A2E1E-833D-4F46-A95B-B8E197B79BD3}" srcOrd="0" destOrd="0" presId="urn:microsoft.com/office/officeart/2005/8/layout/pyramid2"/>
    <dgm:cxn modelId="{3E45C122-E082-1740-B8A4-F546768F3E4A}" type="presParOf" srcId="{7E6B503F-54F1-F446-A1DF-9D4671B692B0}" destId="{40CA54F5-2014-694A-89AF-CA1BDEE8D314}" srcOrd="1" destOrd="0" presId="urn:microsoft.com/office/officeart/2005/8/layout/pyramid2"/>
    <dgm:cxn modelId="{6E919977-BAF5-BF46-B018-BD302E0B7741}" type="presParOf" srcId="{40CA54F5-2014-694A-89AF-CA1BDEE8D314}" destId="{54E37C26-10A1-4741-A6A9-F61368A81CAA}" srcOrd="0" destOrd="0" presId="urn:microsoft.com/office/officeart/2005/8/layout/pyramid2"/>
    <dgm:cxn modelId="{AAA28297-ED12-FF4E-981C-9F79A8192A45}" type="presParOf" srcId="{40CA54F5-2014-694A-89AF-CA1BDEE8D314}" destId="{FE715DBF-3E38-EB47-AEE3-8FC47332BC5C}" srcOrd="1" destOrd="0" presId="urn:microsoft.com/office/officeart/2005/8/layout/pyramid2"/>
    <dgm:cxn modelId="{83FB0751-7980-C94A-B626-A2FD2C24926E}" type="presParOf" srcId="{40CA54F5-2014-694A-89AF-CA1BDEE8D314}" destId="{1D60CA40-FABB-574B-AC19-7F56C219B417}" srcOrd="2" destOrd="0" presId="urn:microsoft.com/office/officeart/2005/8/layout/pyramid2"/>
    <dgm:cxn modelId="{7A0023FF-C6D5-6D45-92BB-817F73779133}" type="presParOf" srcId="{40CA54F5-2014-694A-89AF-CA1BDEE8D314}" destId="{E263D9C8-9660-9C47-9E58-7D45604D38B0}" srcOrd="3" destOrd="0" presId="urn:microsoft.com/office/officeart/2005/8/layout/pyramid2"/>
    <dgm:cxn modelId="{549B8C45-4B70-BD46-8EE6-A9B6A640B0B1}" type="presParOf" srcId="{40CA54F5-2014-694A-89AF-CA1BDEE8D314}" destId="{F9C2FC9E-991C-9C4D-92E1-CFC1385C2AE8}" srcOrd="4" destOrd="0" presId="urn:microsoft.com/office/officeart/2005/8/layout/pyramid2"/>
    <dgm:cxn modelId="{A3D5DEED-1FDD-3B46-B2E7-6344754C3EA0}" type="presParOf" srcId="{40CA54F5-2014-694A-89AF-CA1BDEE8D314}" destId="{55031BAE-B1DA-B84D-B8B7-5322349082B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BA9AE-332A-9149-9648-34D137E2539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10AC-93D9-6E4A-8C61-23C0B4FE317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Student Skill</a:t>
          </a:r>
          <a:endParaRPr lang="en-US" dirty="0">
            <a:solidFill>
              <a:srgbClr val="000000"/>
            </a:solidFill>
          </a:endParaRPr>
        </a:p>
      </dgm:t>
    </dgm:pt>
    <dgm:pt modelId="{E0707609-57F0-4145-94A7-4583E806B910}" type="parTrans" cxnId="{2479E9EF-F89F-824D-B5FC-BF52DCE99A01}">
      <dgm:prSet/>
      <dgm:spPr/>
      <dgm:t>
        <a:bodyPr/>
        <a:lstStyle/>
        <a:p>
          <a:endParaRPr lang="en-US"/>
        </a:p>
      </dgm:t>
    </dgm:pt>
    <dgm:pt modelId="{3C43609C-8FD0-F74E-98D8-D1915A0E9A3E}" type="sibTrans" cxnId="{2479E9EF-F89F-824D-B5FC-BF52DCE99A01}">
      <dgm:prSet/>
      <dgm:spPr/>
      <dgm:t>
        <a:bodyPr/>
        <a:lstStyle/>
        <a:p>
          <a:endParaRPr lang="en-US"/>
        </a:p>
      </dgm:t>
    </dgm:pt>
    <dgm:pt modelId="{9049C208-F17A-4B4A-9BF9-6AFA64A7C47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Relevancy</a:t>
          </a:r>
          <a:endParaRPr lang="en-US" dirty="0">
            <a:solidFill>
              <a:srgbClr val="000000"/>
            </a:solidFill>
          </a:endParaRPr>
        </a:p>
      </dgm:t>
    </dgm:pt>
    <dgm:pt modelId="{FC8F150A-4EA5-274B-9FA4-10711144A07D}" type="parTrans" cxnId="{7189E403-4737-804F-808D-263950B40311}">
      <dgm:prSet/>
      <dgm:spPr/>
      <dgm:t>
        <a:bodyPr/>
        <a:lstStyle/>
        <a:p>
          <a:endParaRPr lang="en-US"/>
        </a:p>
      </dgm:t>
    </dgm:pt>
    <dgm:pt modelId="{90E933A2-E233-BF44-B145-C151BCB6D903}" type="sibTrans" cxnId="{7189E403-4737-804F-808D-263950B40311}">
      <dgm:prSet/>
      <dgm:spPr/>
      <dgm:t>
        <a:bodyPr/>
        <a:lstStyle/>
        <a:p>
          <a:endParaRPr lang="en-US"/>
        </a:p>
      </dgm:t>
    </dgm:pt>
    <dgm:pt modelId="{AFD59B5B-85A0-7D4C-82DE-DA3F74781EF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Time</a:t>
          </a:r>
          <a:endParaRPr lang="en-US" dirty="0">
            <a:solidFill>
              <a:srgbClr val="000000"/>
            </a:solidFill>
          </a:endParaRPr>
        </a:p>
      </dgm:t>
    </dgm:pt>
    <dgm:pt modelId="{2FBCDB51-37A2-DA42-8F85-850DD0764A74}" type="parTrans" cxnId="{B67492B5-BF70-6447-905A-24B10BDCF9F2}">
      <dgm:prSet/>
      <dgm:spPr/>
      <dgm:t>
        <a:bodyPr/>
        <a:lstStyle/>
        <a:p>
          <a:endParaRPr lang="en-US"/>
        </a:p>
      </dgm:t>
    </dgm:pt>
    <dgm:pt modelId="{60E10670-9D87-2C47-8D5A-E3A50D8EFF94}" type="sibTrans" cxnId="{B67492B5-BF70-6447-905A-24B10BDCF9F2}">
      <dgm:prSet/>
      <dgm:spPr/>
      <dgm:t>
        <a:bodyPr/>
        <a:lstStyle/>
        <a:p>
          <a:endParaRPr lang="en-US"/>
        </a:p>
      </dgm:t>
    </dgm:pt>
    <dgm:pt modelId="{D9E04964-3864-0747-B80A-2B15CEB181C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Multiple Platforms</a:t>
          </a:r>
          <a:endParaRPr lang="en-US" dirty="0">
            <a:solidFill>
              <a:srgbClr val="000000"/>
            </a:solidFill>
          </a:endParaRPr>
        </a:p>
      </dgm:t>
    </dgm:pt>
    <dgm:pt modelId="{FA51D57D-5FEA-8D47-AA1B-0855DF2CEDD2}" type="parTrans" cxnId="{8BB06303-8442-0546-A006-30D56E90CE86}">
      <dgm:prSet/>
      <dgm:spPr/>
      <dgm:t>
        <a:bodyPr/>
        <a:lstStyle/>
        <a:p>
          <a:endParaRPr lang="en-US"/>
        </a:p>
      </dgm:t>
    </dgm:pt>
    <dgm:pt modelId="{2C8F3F16-7E6C-0B4B-9888-103DFAE5C62C}" type="sibTrans" cxnId="{8BB06303-8442-0546-A006-30D56E90CE86}">
      <dgm:prSet/>
      <dgm:spPr/>
      <dgm:t>
        <a:bodyPr/>
        <a:lstStyle/>
        <a:p>
          <a:endParaRPr lang="en-US"/>
        </a:p>
      </dgm:t>
    </dgm:pt>
    <dgm:pt modelId="{4A41EE32-59D0-AF4B-B5CA-574F5AB54CC7}" type="pres">
      <dgm:prSet presAssocID="{225BA9AE-332A-9149-9648-34D137E253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405E7E-3192-654B-89E0-A598811389D2}" type="pres">
      <dgm:prSet presAssocID="{4EF910AC-93D9-6E4A-8C61-23C0B4FE317B}" presName="parentLin" presStyleCnt="0"/>
      <dgm:spPr/>
    </dgm:pt>
    <dgm:pt modelId="{AE72E188-3779-B140-BCBE-DA07FD85A168}" type="pres">
      <dgm:prSet presAssocID="{4EF910AC-93D9-6E4A-8C61-23C0B4FE317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7A028FF-E15F-1240-ABD0-E69621DDD55B}" type="pres">
      <dgm:prSet presAssocID="{4EF910AC-93D9-6E4A-8C61-23C0B4FE317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B0166-FEC9-E247-B574-C4FB08DE6E02}" type="pres">
      <dgm:prSet presAssocID="{4EF910AC-93D9-6E4A-8C61-23C0B4FE317B}" presName="negativeSpace" presStyleCnt="0"/>
      <dgm:spPr/>
    </dgm:pt>
    <dgm:pt modelId="{BE2E6691-397C-1E4B-8D76-9876B6A3E887}" type="pres">
      <dgm:prSet presAssocID="{4EF910AC-93D9-6E4A-8C61-23C0B4FE317B}" presName="childText" presStyleLbl="conFgAcc1" presStyleIdx="0" presStyleCnt="4">
        <dgm:presLayoutVars>
          <dgm:bulletEnabled val="1"/>
        </dgm:presLayoutVars>
      </dgm:prSet>
      <dgm:spPr/>
    </dgm:pt>
    <dgm:pt modelId="{0A755CD4-28D1-CD4E-A5D3-53F100B9F8AC}" type="pres">
      <dgm:prSet presAssocID="{3C43609C-8FD0-F74E-98D8-D1915A0E9A3E}" presName="spaceBetweenRectangles" presStyleCnt="0"/>
      <dgm:spPr/>
    </dgm:pt>
    <dgm:pt modelId="{AB379884-2117-F24A-89FE-860B2E5D8E2E}" type="pres">
      <dgm:prSet presAssocID="{9049C208-F17A-4B4A-9BF9-6AFA64A7C47E}" presName="parentLin" presStyleCnt="0"/>
      <dgm:spPr/>
    </dgm:pt>
    <dgm:pt modelId="{E4867F29-2419-5A4D-BBC3-6021057AC9F3}" type="pres">
      <dgm:prSet presAssocID="{9049C208-F17A-4B4A-9BF9-6AFA64A7C47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916354B-F445-D146-A1D3-3CAAB9B49470}" type="pres">
      <dgm:prSet presAssocID="{9049C208-F17A-4B4A-9BF9-6AFA64A7C47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AB7C4-42D0-D941-AEF9-228D3F7632AB}" type="pres">
      <dgm:prSet presAssocID="{9049C208-F17A-4B4A-9BF9-6AFA64A7C47E}" presName="negativeSpace" presStyleCnt="0"/>
      <dgm:spPr/>
    </dgm:pt>
    <dgm:pt modelId="{F2785DFF-5B28-B14B-8349-AF46FBA44467}" type="pres">
      <dgm:prSet presAssocID="{9049C208-F17A-4B4A-9BF9-6AFA64A7C47E}" presName="childText" presStyleLbl="conFgAcc1" presStyleIdx="1" presStyleCnt="4">
        <dgm:presLayoutVars>
          <dgm:bulletEnabled val="1"/>
        </dgm:presLayoutVars>
      </dgm:prSet>
      <dgm:spPr/>
    </dgm:pt>
    <dgm:pt modelId="{501C0581-6154-604A-948B-91AE8C5EE9F2}" type="pres">
      <dgm:prSet presAssocID="{90E933A2-E233-BF44-B145-C151BCB6D903}" presName="spaceBetweenRectangles" presStyleCnt="0"/>
      <dgm:spPr/>
    </dgm:pt>
    <dgm:pt modelId="{2AA75801-54F4-F845-A054-71F720889E82}" type="pres">
      <dgm:prSet presAssocID="{AFD59B5B-85A0-7D4C-82DE-DA3F74781EFA}" presName="parentLin" presStyleCnt="0"/>
      <dgm:spPr/>
    </dgm:pt>
    <dgm:pt modelId="{9CA33E76-2AEB-824F-A401-5688CD8B4884}" type="pres">
      <dgm:prSet presAssocID="{AFD59B5B-85A0-7D4C-82DE-DA3F74781EF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68985D5-CA42-7B4D-AAC2-23EA9B855825}" type="pres">
      <dgm:prSet presAssocID="{AFD59B5B-85A0-7D4C-82DE-DA3F74781EF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EF440-58E8-2448-A88D-AC679160A4D4}" type="pres">
      <dgm:prSet presAssocID="{AFD59B5B-85A0-7D4C-82DE-DA3F74781EFA}" presName="negativeSpace" presStyleCnt="0"/>
      <dgm:spPr/>
    </dgm:pt>
    <dgm:pt modelId="{DAF61842-9815-8446-9D42-C3F9228CE083}" type="pres">
      <dgm:prSet presAssocID="{AFD59B5B-85A0-7D4C-82DE-DA3F74781EFA}" presName="childText" presStyleLbl="conFgAcc1" presStyleIdx="2" presStyleCnt="4">
        <dgm:presLayoutVars>
          <dgm:bulletEnabled val="1"/>
        </dgm:presLayoutVars>
      </dgm:prSet>
      <dgm:spPr/>
    </dgm:pt>
    <dgm:pt modelId="{467B5E08-6786-1948-ADC2-CA2A111DBF1D}" type="pres">
      <dgm:prSet presAssocID="{60E10670-9D87-2C47-8D5A-E3A50D8EFF94}" presName="spaceBetweenRectangles" presStyleCnt="0"/>
      <dgm:spPr/>
    </dgm:pt>
    <dgm:pt modelId="{BBDDAF74-A59E-544E-BF64-DC9098B21FBB}" type="pres">
      <dgm:prSet presAssocID="{D9E04964-3864-0747-B80A-2B15CEB181C9}" presName="parentLin" presStyleCnt="0"/>
      <dgm:spPr/>
    </dgm:pt>
    <dgm:pt modelId="{0A51DFAB-2CC1-0F45-9E0B-C69E983639B9}" type="pres">
      <dgm:prSet presAssocID="{D9E04964-3864-0747-B80A-2B15CEB181C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A26257F-FC2E-DE4A-9E58-44A7EE10B52A}" type="pres">
      <dgm:prSet presAssocID="{D9E04964-3864-0747-B80A-2B15CEB181C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5FC57-9CEA-204B-A0D5-9DF35FE2AFD1}" type="pres">
      <dgm:prSet presAssocID="{D9E04964-3864-0747-B80A-2B15CEB181C9}" presName="negativeSpace" presStyleCnt="0"/>
      <dgm:spPr/>
    </dgm:pt>
    <dgm:pt modelId="{FCFEECDC-DFD4-E047-861B-DA78DEF03172}" type="pres">
      <dgm:prSet presAssocID="{D9E04964-3864-0747-B80A-2B15CEB181C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E269C04-F149-D744-BBBB-E9ABCA69EBEB}" type="presOf" srcId="{AFD59B5B-85A0-7D4C-82DE-DA3F74781EFA}" destId="{668985D5-CA42-7B4D-AAC2-23EA9B855825}" srcOrd="1" destOrd="0" presId="urn:microsoft.com/office/officeart/2005/8/layout/list1"/>
    <dgm:cxn modelId="{7189E403-4737-804F-808D-263950B40311}" srcId="{225BA9AE-332A-9149-9648-34D137E25398}" destId="{9049C208-F17A-4B4A-9BF9-6AFA64A7C47E}" srcOrd="1" destOrd="0" parTransId="{FC8F150A-4EA5-274B-9FA4-10711144A07D}" sibTransId="{90E933A2-E233-BF44-B145-C151BCB6D903}"/>
    <dgm:cxn modelId="{CBB9BEC6-CAEA-014C-9533-7AB83575C719}" type="presOf" srcId="{AFD59B5B-85A0-7D4C-82DE-DA3F74781EFA}" destId="{9CA33E76-2AEB-824F-A401-5688CD8B4884}" srcOrd="0" destOrd="0" presId="urn:microsoft.com/office/officeart/2005/8/layout/list1"/>
    <dgm:cxn modelId="{2479E9EF-F89F-824D-B5FC-BF52DCE99A01}" srcId="{225BA9AE-332A-9149-9648-34D137E25398}" destId="{4EF910AC-93D9-6E4A-8C61-23C0B4FE317B}" srcOrd="0" destOrd="0" parTransId="{E0707609-57F0-4145-94A7-4583E806B910}" sibTransId="{3C43609C-8FD0-F74E-98D8-D1915A0E9A3E}"/>
    <dgm:cxn modelId="{B67492B5-BF70-6447-905A-24B10BDCF9F2}" srcId="{225BA9AE-332A-9149-9648-34D137E25398}" destId="{AFD59B5B-85A0-7D4C-82DE-DA3F74781EFA}" srcOrd="2" destOrd="0" parTransId="{2FBCDB51-37A2-DA42-8F85-850DD0764A74}" sibTransId="{60E10670-9D87-2C47-8D5A-E3A50D8EFF94}"/>
    <dgm:cxn modelId="{F21F9FFF-588D-E142-AA02-F8B0D44F6274}" type="presOf" srcId="{225BA9AE-332A-9149-9648-34D137E25398}" destId="{4A41EE32-59D0-AF4B-B5CA-574F5AB54CC7}" srcOrd="0" destOrd="0" presId="urn:microsoft.com/office/officeart/2005/8/layout/list1"/>
    <dgm:cxn modelId="{7BC69D34-7C15-A245-9E79-DD9A1B769619}" type="presOf" srcId="{9049C208-F17A-4B4A-9BF9-6AFA64A7C47E}" destId="{E4867F29-2419-5A4D-BBC3-6021057AC9F3}" srcOrd="0" destOrd="0" presId="urn:microsoft.com/office/officeart/2005/8/layout/list1"/>
    <dgm:cxn modelId="{9E7B08AA-F5BE-564A-A577-745A4DE708EE}" type="presOf" srcId="{D9E04964-3864-0747-B80A-2B15CEB181C9}" destId="{8A26257F-FC2E-DE4A-9E58-44A7EE10B52A}" srcOrd="1" destOrd="0" presId="urn:microsoft.com/office/officeart/2005/8/layout/list1"/>
    <dgm:cxn modelId="{A55B18D8-A768-F44E-A165-A76367C9A3E2}" type="presOf" srcId="{D9E04964-3864-0747-B80A-2B15CEB181C9}" destId="{0A51DFAB-2CC1-0F45-9E0B-C69E983639B9}" srcOrd="0" destOrd="0" presId="urn:microsoft.com/office/officeart/2005/8/layout/list1"/>
    <dgm:cxn modelId="{231976BB-962E-4844-B2B0-915D6ED446E0}" type="presOf" srcId="{9049C208-F17A-4B4A-9BF9-6AFA64A7C47E}" destId="{1916354B-F445-D146-A1D3-3CAAB9B49470}" srcOrd="1" destOrd="0" presId="urn:microsoft.com/office/officeart/2005/8/layout/list1"/>
    <dgm:cxn modelId="{C1D4D828-9D8B-C245-B98D-63379DF81B92}" type="presOf" srcId="{4EF910AC-93D9-6E4A-8C61-23C0B4FE317B}" destId="{77A028FF-E15F-1240-ABD0-E69621DDD55B}" srcOrd="1" destOrd="0" presId="urn:microsoft.com/office/officeart/2005/8/layout/list1"/>
    <dgm:cxn modelId="{3B4B0ABA-8EEC-7C48-B9F7-69107148C736}" type="presOf" srcId="{4EF910AC-93D9-6E4A-8C61-23C0B4FE317B}" destId="{AE72E188-3779-B140-BCBE-DA07FD85A168}" srcOrd="0" destOrd="0" presId="urn:microsoft.com/office/officeart/2005/8/layout/list1"/>
    <dgm:cxn modelId="{8BB06303-8442-0546-A006-30D56E90CE86}" srcId="{225BA9AE-332A-9149-9648-34D137E25398}" destId="{D9E04964-3864-0747-B80A-2B15CEB181C9}" srcOrd="3" destOrd="0" parTransId="{FA51D57D-5FEA-8D47-AA1B-0855DF2CEDD2}" sibTransId="{2C8F3F16-7E6C-0B4B-9888-103DFAE5C62C}"/>
    <dgm:cxn modelId="{C4AB0A14-F916-6643-9393-C8210ACFC79A}" type="presParOf" srcId="{4A41EE32-59D0-AF4B-B5CA-574F5AB54CC7}" destId="{DC405E7E-3192-654B-89E0-A598811389D2}" srcOrd="0" destOrd="0" presId="urn:microsoft.com/office/officeart/2005/8/layout/list1"/>
    <dgm:cxn modelId="{EE05F2D5-96B1-B04F-B77C-E3C3E27FC60E}" type="presParOf" srcId="{DC405E7E-3192-654B-89E0-A598811389D2}" destId="{AE72E188-3779-B140-BCBE-DA07FD85A168}" srcOrd="0" destOrd="0" presId="urn:microsoft.com/office/officeart/2005/8/layout/list1"/>
    <dgm:cxn modelId="{4F276218-A3FD-3A47-B72D-5D3C081DD696}" type="presParOf" srcId="{DC405E7E-3192-654B-89E0-A598811389D2}" destId="{77A028FF-E15F-1240-ABD0-E69621DDD55B}" srcOrd="1" destOrd="0" presId="urn:microsoft.com/office/officeart/2005/8/layout/list1"/>
    <dgm:cxn modelId="{E301257D-0FF2-2D4C-AE7D-978328072E9B}" type="presParOf" srcId="{4A41EE32-59D0-AF4B-B5CA-574F5AB54CC7}" destId="{309B0166-FEC9-E247-B574-C4FB08DE6E02}" srcOrd="1" destOrd="0" presId="urn:microsoft.com/office/officeart/2005/8/layout/list1"/>
    <dgm:cxn modelId="{077D367D-64D3-D844-85A9-DBA98F4CEBA5}" type="presParOf" srcId="{4A41EE32-59D0-AF4B-B5CA-574F5AB54CC7}" destId="{BE2E6691-397C-1E4B-8D76-9876B6A3E887}" srcOrd="2" destOrd="0" presId="urn:microsoft.com/office/officeart/2005/8/layout/list1"/>
    <dgm:cxn modelId="{27EF7E53-7E08-4048-B92A-ACAB491AA06F}" type="presParOf" srcId="{4A41EE32-59D0-AF4B-B5CA-574F5AB54CC7}" destId="{0A755CD4-28D1-CD4E-A5D3-53F100B9F8AC}" srcOrd="3" destOrd="0" presId="urn:microsoft.com/office/officeart/2005/8/layout/list1"/>
    <dgm:cxn modelId="{73E60AC9-3A4F-924E-9792-BDB1CD14DF15}" type="presParOf" srcId="{4A41EE32-59D0-AF4B-B5CA-574F5AB54CC7}" destId="{AB379884-2117-F24A-89FE-860B2E5D8E2E}" srcOrd="4" destOrd="0" presId="urn:microsoft.com/office/officeart/2005/8/layout/list1"/>
    <dgm:cxn modelId="{7C12EF19-1DAB-C542-8E83-8A072E098797}" type="presParOf" srcId="{AB379884-2117-F24A-89FE-860B2E5D8E2E}" destId="{E4867F29-2419-5A4D-BBC3-6021057AC9F3}" srcOrd="0" destOrd="0" presId="urn:microsoft.com/office/officeart/2005/8/layout/list1"/>
    <dgm:cxn modelId="{1755D9E1-8231-9B46-A18C-EA6F5996AAFE}" type="presParOf" srcId="{AB379884-2117-F24A-89FE-860B2E5D8E2E}" destId="{1916354B-F445-D146-A1D3-3CAAB9B49470}" srcOrd="1" destOrd="0" presId="urn:microsoft.com/office/officeart/2005/8/layout/list1"/>
    <dgm:cxn modelId="{D498485F-6389-7D4F-BCEA-732E5235237A}" type="presParOf" srcId="{4A41EE32-59D0-AF4B-B5CA-574F5AB54CC7}" destId="{F3BAB7C4-42D0-D941-AEF9-228D3F7632AB}" srcOrd="5" destOrd="0" presId="urn:microsoft.com/office/officeart/2005/8/layout/list1"/>
    <dgm:cxn modelId="{6A429B36-5AED-DF40-A18D-5CCE8FF88634}" type="presParOf" srcId="{4A41EE32-59D0-AF4B-B5CA-574F5AB54CC7}" destId="{F2785DFF-5B28-B14B-8349-AF46FBA44467}" srcOrd="6" destOrd="0" presId="urn:microsoft.com/office/officeart/2005/8/layout/list1"/>
    <dgm:cxn modelId="{BD81F312-5EEE-9140-A011-69ACE92107E2}" type="presParOf" srcId="{4A41EE32-59D0-AF4B-B5CA-574F5AB54CC7}" destId="{501C0581-6154-604A-948B-91AE8C5EE9F2}" srcOrd="7" destOrd="0" presId="urn:microsoft.com/office/officeart/2005/8/layout/list1"/>
    <dgm:cxn modelId="{F2D62CE3-991A-144D-AC59-955DD45CBEB0}" type="presParOf" srcId="{4A41EE32-59D0-AF4B-B5CA-574F5AB54CC7}" destId="{2AA75801-54F4-F845-A054-71F720889E82}" srcOrd="8" destOrd="0" presId="urn:microsoft.com/office/officeart/2005/8/layout/list1"/>
    <dgm:cxn modelId="{E26927F4-F177-A946-BD4A-88BBD4A1A703}" type="presParOf" srcId="{2AA75801-54F4-F845-A054-71F720889E82}" destId="{9CA33E76-2AEB-824F-A401-5688CD8B4884}" srcOrd="0" destOrd="0" presId="urn:microsoft.com/office/officeart/2005/8/layout/list1"/>
    <dgm:cxn modelId="{7C5E32A6-9F9F-594F-AEDE-AF4B99D0FEA9}" type="presParOf" srcId="{2AA75801-54F4-F845-A054-71F720889E82}" destId="{668985D5-CA42-7B4D-AAC2-23EA9B855825}" srcOrd="1" destOrd="0" presId="urn:microsoft.com/office/officeart/2005/8/layout/list1"/>
    <dgm:cxn modelId="{83BDE4E7-9B85-E14C-91EF-7EA5800FE605}" type="presParOf" srcId="{4A41EE32-59D0-AF4B-B5CA-574F5AB54CC7}" destId="{70CEF440-58E8-2448-A88D-AC679160A4D4}" srcOrd="9" destOrd="0" presId="urn:microsoft.com/office/officeart/2005/8/layout/list1"/>
    <dgm:cxn modelId="{CF09E7FE-D6D7-6B4A-BE44-329D7004F974}" type="presParOf" srcId="{4A41EE32-59D0-AF4B-B5CA-574F5AB54CC7}" destId="{DAF61842-9815-8446-9D42-C3F9228CE083}" srcOrd="10" destOrd="0" presId="urn:microsoft.com/office/officeart/2005/8/layout/list1"/>
    <dgm:cxn modelId="{1BB72A7E-CA44-7D41-B6DA-64F67C2C5062}" type="presParOf" srcId="{4A41EE32-59D0-AF4B-B5CA-574F5AB54CC7}" destId="{467B5E08-6786-1948-ADC2-CA2A111DBF1D}" srcOrd="11" destOrd="0" presId="urn:microsoft.com/office/officeart/2005/8/layout/list1"/>
    <dgm:cxn modelId="{17CC5B14-AA5A-284D-BAA2-47F161CFC837}" type="presParOf" srcId="{4A41EE32-59D0-AF4B-B5CA-574F5AB54CC7}" destId="{BBDDAF74-A59E-544E-BF64-DC9098B21FBB}" srcOrd="12" destOrd="0" presId="urn:microsoft.com/office/officeart/2005/8/layout/list1"/>
    <dgm:cxn modelId="{C82D5363-AE7F-1644-AF72-82724E0B9001}" type="presParOf" srcId="{BBDDAF74-A59E-544E-BF64-DC9098B21FBB}" destId="{0A51DFAB-2CC1-0F45-9E0B-C69E983639B9}" srcOrd="0" destOrd="0" presId="urn:microsoft.com/office/officeart/2005/8/layout/list1"/>
    <dgm:cxn modelId="{F2F1BD7C-3ED5-A345-9AF1-0337AFDFEE07}" type="presParOf" srcId="{BBDDAF74-A59E-544E-BF64-DC9098B21FBB}" destId="{8A26257F-FC2E-DE4A-9E58-44A7EE10B52A}" srcOrd="1" destOrd="0" presId="urn:microsoft.com/office/officeart/2005/8/layout/list1"/>
    <dgm:cxn modelId="{F6CBB9AA-1B54-414C-996E-5E0E3744BA02}" type="presParOf" srcId="{4A41EE32-59D0-AF4B-B5CA-574F5AB54CC7}" destId="{EEE5FC57-9CEA-204B-A0D5-9DF35FE2AFD1}" srcOrd="13" destOrd="0" presId="urn:microsoft.com/office/officeart/2005/8/layout/list1"/>
    <dgm:cxn modelId="{736C1A2A-9F94-6648-947C-F5270CD4F835}" type="presParOf" srcId="{4A41EE32-59D0-AF4B-B5CA-574F5AB54CC7}" destId="{FCFEECDC-DFD4-E047-861B-DA78DEF031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9E5B31-CABD-AD4E-A860-F745AA05CAF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C97D1-557C-A146-BE42-E62FD732FC5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Impact on Learning</a:t>
          </a:r>
          <a:endParaRPr lang="en-US" dirty="0">
            <a:solidFill>
              <a:srgbClr val="000000"/>
            </a:solidFill>
          </a:endParaRPr>
        </a:p>
      </dgm:t>
    </dgm:pt>
    <dgm:pt modelId="{7A1923EC-DA1A-8B4F-AA41-02F1EAA57206}" type="parTrans" cxnId="{C0EC987A-448D-614B-9E6B-8B5503C19D82}">
      <dgm:prSet/>
      <dgm:spPr/>
      <dgm:t>
        <a:bodyPr/>
        <a:lstStyle/>
        <a:p>
          <a:endParaRPr lang="en-US"/>
        </a:p>
      </dgm:t>
    </dgm:pt>
    <dgm:pt modelId="{00CFF256-CF67-E744-8F6E-5A111A024D2B}" type="sibTrans" cxnId="{C0EC987A-448D-614B-9E6B-8B5503C19D82}">
      <dgm:prSet/>
      <dgm:spPr/>
      <dgm:t>
        <a:bodyPr/>
        <a:lstStyle/>
        <a:p>
          <a:endParaRPr lang="en-US"/>
        </a:p>
      </dgm:t>
    </dgm:pt>
    <dgm:pt modelId="{C776B553-BF1E-5D49-94B0-F922263D283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Teacher Knowledge</a:t>
          </a:r>
          <a:endParaRPr lang="en-US" dirty="0">
            <a:solidFill>
              <a:srgbClr val="000000"/>
            </a:solidFill>
          </a:endParaRPr>
        </a:p>
      </dgm:t>
    </dgm:pt>
    <dgm:pt modelId="{5E674B8E-02FD-EB4B-9741-9874F09FC6DF}" type="parTrans" cxnId="{376443FB-77A1-0149-AF06-5E387DA516D1}">
      <dgm:prSet/>
      <dgm:spPr/>
      <dgm:t>
        <a:bodyPr/>
        <a:lstStyle/>
        <a:p>
          <a:endParaRPr lang="en-US"/>
        </a:p>
      </dgm:t>
    </dgm:pt>
    <dgm:pt modelId="{C2721C52-9758-F34D-ADF8-A7A137484CB1}" type="sibTrans" cxnId="{376443FB-77A1-0149-AF06-5E387DA516D1}">
      <dgm:prSet/>
      <dgm:spPr/>
      <dgm:t>
        <a:bodyPr/>
        <a:lstStyle/>
        <a:p>
          <a:endParaRPr lang="en-US"/>
        </a:p>
      </dgm:t>
    </dgm:pt>
    <dgm:pt modelId="{BFA39E8B-F082-504A-9306-98843257D0E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Transformational vs. Substitution</a:t>
          </a:r>
          <a:endParaRPr lang="en-US" dirty="0">
            <a:solidFill>
              <a:srgbClr val="000000"/>
            </a:solidFill>
          </a:endParaRPr>
        </a:p>
      </dgm:t>
    </dgm:pt>
    <dgm:pt modelId="{8F5316FB-48AA-5147-A32B-68D4C549C12D}" type="parTrans" cxnId="{E32EFC13-76A8-DC40-9CD2-D085D152789E}">
      <dgm:prSet/>
      <dgm:spPr/>
      <dgm:t>
        <a:bodyPr/>
        <a:lstStyle/>
        <a:p>
          <a:endParaRPr lang="en-US"/>
        </a:p>
      </dgm:t>
    </dgm:pt>
    <dgm:pt modelId="{76D5DCA2-593A-4C4E-9B43-63833C243A12}" type="sibTrans" cxnId="{E32EFC13-76A8-DC40-9CD2-D085D152789E}">
      <dgm:prSet/>
      <dgm:spPr/>
      <dgm:t>
        <a:bodyPr/>
        <a:lstStyle/>
        <a:p>
          <a:endParaRPr lang="en-US"/>
        </a:p>
      </dgm:t>
    </dgm:pt>
    <dgm:pt modelId="{30FE63E4-DCD6-4841-8E5E-53514613A4F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Interaction</a:t>
          </a:r>
          <a:endParaRPr lang="en-US" dirty="0">
            <a:solidFill>
              <a:srgbClr val="000000"/>
            </a:solidFill>
          </a:endParaRPr>
        </a:p>
      </dgm:t>
    </dgm:pt>
    <dgm:pt modelId="{907AA002-40FD-FE4D-A7D0-105B102BE23E}" type="parTrans" cxnId="{4D3E3619-1D16-6048-8FC9-B63CCA0EB018}">
      <dgm:prSet/>
      <dgm:spPr/>
      <dgm:t>
        <a:bodyPr/>
        <a:lstStyle/>
        <a:p>
          <a:endParaRPr lang="en-US"/>
        </a:p>
      </dgm:t>
    </dgm:pt>
    <dgm:pt modelId="{B42AF34E-A611-C146-9705-D84D389430BA}" type="sibTrans" cxnId="{4D3E3619-1D16-6048-8FC9-B63CCA0EB018}">
      <dgm:prSet/>
      <dgm:spPr/>
      <dgm:t>
        <a:bodyPr/>
        <a:lstStyle/>
        <a:p>
          <a:endParaRPr lang="en-US"/>
        </a:p>
      </dgm:t>
    </dgm:pt>
    <dgm:pt modelId="{FD2CF2A1-9CF1-D546-BE45-428D9282E929}" type="pres">
      <dgm:prSet presAssocID="{979E5B31-CABD-AD4E-A860-F745AA05CA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300830-3DBB-ED4E-B350-0C37DBB52CBC}" type="pres">
      <dgm:prSet presAssocID="{C52C97D1-557C-A146-BE42-E62FD732FC5A}" presName="parentLin" presStyleCnt="0"/>
      <dgm:spPr/>
    </dgm:pt>
    <dgm:pt modelId="{E3264B23-12AB-AD4D-A10A-F163EDFC2D8C}" type="pres">
      <dgm:prSet presAssocID="{C52C97D1-557C-A146-BE42-E62FD732FC5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AE07D27-B5FB-1447-882E-FFB2C4559610}" type="pres">
      <dgm:prSet presAssocID="{C52C97D1-557C-A146-BE42-E62FD732FC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9A386-F7BB-C14E-8AFA-150C2696E191}" type="pres">
      <dgm:prSet presAssocID="{C52C97D1-557C-A146-BE42-E62FD732FC5A}" presName="negativeSpace" presStyleCnt="0"/>
      <dgm:spPr/>
    </dgm:pt>
    <dgm:pt modelId="{0779D13E-3D72-724B-ADF8-C73C83A3EE99}" type="pres">
      <dgm:prSet presAssocID="{C52C97D1-557C-A146-BE42-E62FD732FC5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C4931-4CD0-5140-9321-887F49779D98}" type="pres">
      <dgm:prSet presAssocID="{00CFF256-CF67-E744-8F6E-5A111A024D2B}" presName="spaceBetweenRectangles" presStyleCnt="0"/>
      <dgm:spPr/>
    </dgm:pt>
    <dgm:pt modelId="{6EC0F39D-A89F-B543-ADD8-2C46C3028231}" type="pres">
      <dgm:prSet presAssocID="{C776B553-BF1E-5D49-94B0-F922263D283F}" presName="parentLin" presStyleCnt="0"/>
      <dgm:spPr/>
    </dgm:pt>
    <dgm:pt modelId="{845F44E2-66BF-C345-8B93-63A6D6116120}" type="pres">
      <dgm:prSet presAssocID="{C776B553-BF1E-5D49-94B0-F922263D283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BB60DCA-CF5E-2749-A5F6-39A384E9913B}" type="pres">
      <dgm:prSet presAssocID="{C776B553-BF1E-5D49-94B0-F922263D283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4098C-223B-A247-B4B7-5CE75B2858D1}" type="pres">
      <dgm:prSet presAssocID="{C776B553-BF1E-5D49-94B0-F922263D283F}" presName="negativeSpace" presStyleCnt="0"/>
      <dgm:spPr/>
    </dgm:pt>
    <dgm:pt modelId="{BE3A799D-B099-9A4C-A930-D3CD84DD094F}" type="pres">
      <dgm:prSet presAssocID="{C776B553-BF1E-5D49-94B0-F922263D283F}" presName="childText" presStyleLbl="conFgAcc1" presStyleIdx="1" presStyleCnt="4">
        <dgm:presLayoutVars>
          <dgm:bulletEnabled val="1"/>
        </dgm:presLayoutVars>
      </dgm:prSet>
      <dgm:spPr/>
    </dgm:pt>
    <dgm:pt modelId="{9EE600D5-C444-CF48-B774-260B8FFC6CBE}" type="pres">
      <dgm:prSet presAssocID="{C2721C52-9758-F34D-ADF8-A7A137484CB1}" presName="spaceBetweenRectangles" presStyleCnt="0"/>
      <dgm:spPr/>
    </dgm:pt>
    <dgm:pt modelId="{71031C82-A4AE-3A43-9ECF-9023B9577F84}" type="pres">
      <dgm:prSet presAssocID="{BFA39E8B-F082-504A-9306-98843257D0E4}" presName="parentLin" presStyleCnt="0"/>
      <dgm:spPr/>
    </dgm:pt>
    <dgm:pt modelId="{916F89EE-A446-BF4B-98A8-92F0206244B1}" type="pres">
      <dgm:prSet presAssocID="{BFA39E8B-F082-504A-9306-98843257D0E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40975A3-2521-CD49-A6EE-12B431E2D78A}" type="pres">
      <dgm:prSet presAssocID="{BFA39E8B-F082-504A-9306-98843257D0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8CB83-13E7-9A40-B10B-80B78E76C300}" type="pres">
      <dgm:prSet presAssocID="{BFA39E8B-F082-504A-9306-98843257D0E4}" presName="negativeSpace" presStyleCnt="0"/>
      <dgm:spPr/>
    </dgm:pt>
    <dgm:pt modelId="{50066CA3-CF0B-1243-B7E7-5715AC1FB6A8}" type="pres">
      <dgm:prSet presAssocID="{BFA39E8B-F082-504A-9306-98843257D0E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5AC75-9C35-0A4A-88A6-F371106AACCF}" type="pres">
      <dgm:prSet presAssocID="{76D5DCA2-593A-4C4E-9B43-63833C243A12}" presName="spaceBetweenRectangles" presStyleCnt="0"/>
      <dgm:spPr/>
    </dgm:pt>
    <dgm:pt modelId="{3D64FF38-620B-1B46-BFF2-5F2D005CAA1A}" type="pres">
      <dgm:prSet presAssocID="{30FE63E4-DCD6-4841-8E5E-53514613A4FF}" presName="parentLin" presStyleCnt="0"/>
      <dgm:spPr/>
    </dgm:pt>
    <dgm:pt modelId="{DC80EC9C-E140-F840-85F4-3155EFF9C08D}" type="pres">
      <dgm:prSet presAssocID="{30FE63E4-DCD6-4841-8E5E-53514613A4F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4F04DCC-6AF5-9048-A7C7-C45DB9BAC0A5}" type="pres">
      <dgm:prSet presAssocID="{30FE63E4-DCD6-4841-8E5E-53514613A4F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3A749-11A0-0145-A6F2-93EA7DA2BBD6}" type="pres">
      <dgm:prSet presAssocID="{30FE63E4-DCD6-4841-8E5E-53514613A4FF}" presName="negativeSpace" presStyleCnt="0"/>
      <dgm:spPr/>
    </dgm:pt>
    <dgm:pt modelId="{3993DF0B-4F25-EC49-AE89-A51B0480A6AB}" type="pres">
      <dgm:prSet presAssocID="{30FE63E4-DCD6-4841-8E5E-53514613A4F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EC987A-448D-614B-9E6B-8B5503C19D82}" srcId="{979E5B31-CABD-AD4E-A860-F745AA05CAFF}" destId="{C52C97D1-557C-A146-BE42-E62FD732FC5A}" srcOrd="0" destOrd="0" parTransId="{7A1923EC-DA1A-8B4F-AA41-02F1EAA57206}" sibTransId="{00CFF256-CF67-E744-8F6E-5A111A024D2B}"/>
    <dgm:cxn modelId="{60F5D788-D8D4-7B4C-8608-CE3EA1DECA82}" type="presOf" srcId="{979E5B31-CABD-AD4E-A860-F745AA05CAFF}" destId="{FD2CF2A1-9CF1-D546-BE45-428D9282E929}" srcOrd="0" destOrd="0" presId="urn:microsoft.com/office/officeart/2005/8/layout/list1"/>
    <dgm:cxn modelId="{275C1AD9-570C-854A-8D43-A937A9C289B7}" type="presOf" srcId="{C776B553-BF1E-5D49-94B0-F922263D283F}" destId="{EBB60DCA-CF5E-2749-A5F6-39A384E9913B}" srcOrd="1" destOrd="0" presId="urn:microsoft.com/office/officeart/2005/8/layout/list1"/>
    <dgm:cxn modelId="{D38D2481-E4C9-D245-819C-019D037D7472}" type="presOf" srcId="{BFA39E8B-F082-504A-9306-98843257D0E4}" destId="{916F89EE-A446-BF4B-98A8-92F0206244B1}" srcOrd="0" destOrd="0" presId="urn:microsoft.com/office/officeart/2005/8/layout/list1"/>
    <dgm:cxn modelId="{AF7FB413-AAA3-2D45-AAF8-D9271EF477B2}" type="presOf" srcId="{30FE63E4-DCD6-4841-8E5E-53514613A4FF}" destId="{74F04DCC-6AF5-9048-A7C7-C45DB9BAC0A5}" srcOrd="1" destOrd="0" presId="urn:microsoft.com/office/officeart/2005/8/layout/list1"/>
    <dgm:cxn modelId="{C2874D14-6FD1-B74B-99B7-DEEF9BC0756F}" type="presOf" srcId="{C52C97D1-557C-A146-BE42-E62FD732FC5A}" destId="{E3264B23-12AB-AD4D-A10A-F163EDFC2D8C}" srcOrd="0" destOrd="0" presId="urn:microsoft.com/office/officeart/2005/8/layout/list1"/>
    <dgm:cxn modelId="{DB1E8D7E-0005-1A44-8E00-41341551C861}" type="presOf" srcId="{C52C97D1-557C-A146-BE42-E62FD732FC5A}" destId="{2AE07D27-B5FB-1447-882E-FFB2C4559610}" srcOrd="1" destOrd="0" presId="urn:microsoft.com/office/officeart/2005/8/layout/list1"/>
    <dgm:cxn modelId="{4D3E3619-1D16-6048-8FC9-B63CCA0EB018}" srcId="{979E5B31-CABD-AD4E-A860-F745AA05CAFF}" destId="{30FE63E4-DCD6-4841-8E5E-53514613A4FF}" srcOrd="3" destOrd="0" parTransId="{907AA002-40FD-FE4D-A7D0-105B102BE23E}" sibTransId="{B42AF34E-A611-C146-9705-D84D389430BA}"/>
    <dgm:cxn modelId="{DF12A6DA-210D-7F47-9FE5-78D54E6B9232}" type="presOf" srcId="{BFA39E8B-F082-504A-9306-98843257D0E4}" destId="{540975A3-2521-CD49-A6EE-12B431E2D78A}" srcOrd="1" destOrd="0" presId="urn:microsoft.com/office/officeart/2005/8/layout/list1"/>
    <dgm:cxn modelId="{62B0F4F7-41D3-3E4F-A39C-62A0D808C746}" type="presOf" srcId="{30FE63E4-DCD6-4841-8E5E-53514613A4FF}" destId="{DC80EC9C-E140-F840-85F4-3155EFF9C08D}" srcOrd="0" destOrd="0" presId="urn:microsoft.com/office/officeart/2005/8/layout/list1"/>
    <dgm:cxn modelId="{E32EFC13-76A8-DC40-9CD2-D085D152789E}" srcId="{979E5B31-CABD-AD4E-A860-F745AA05CAFF}" destId="{BFA39E8B-F082-504A-9306-98843257D0E4}" srcOrd="2" destOrd="0" parTransId="{8F5316FB-48AA-5147-A32B-68D4C549C12D}" sibTransId="{76D5DCA2-593A-4C4E-9B43-63833C243A12}"/>
    <dgm:cxn modelId="{376443FB-77A1-0149-AF06-5E387DA516D1}" srcId="{979E5B31-CABD-AD4E-A860-F745AA05CAFF}" destId="{C776B553-BF1E-5D49-94B0-F922263D283F}" srcOrd="1" destOrd="0" parTransId="{5E674B8E-02FD-EB4B-9741-9874F09FC6DF}" sibTransId="{C2721C52-9758-F34D-ADF8-A7A137484CB1}"/>
    <dgm:cxn modelId="{EF853FFB-162C-A44A-B234-B589D36F17DC}" type="presOf" srcId="{C776B553-BF1E-5D49-94B0-F922263D283F}" destId="{845F44E2-66BF-C345-8B93-63A6D6116120}" srcOrd="0" destOrd="0" presId="urn:microsoft.com/office/officeart/2005/8/layout/list1"/>
    <dgm:cxn modelId="{19F6B942-0449-C44A-BAEE-049CA5B6480D}" type="presParOf" srcId="{FD2CF2A1-9CF1-D546-BE45-428D9282E929}" destId="{73300830-3DBB-ED4E-B350-0C37DBB52CBC}" srcOrd="0" destOrd="0" presId="urn:microsoft.com/office/officeart/2005/8/layout/list1"/>
    <dgm:cxn modelId="{E6F7EAFB-100A-EB4E-83B4-1CDF21E487C9}" type="presParOf" srcId="{73300830-3DBB-ED4E-B350-0C37DBB52CBC}" destId="{E3264B23-12AB-AD4D-A10A-F163EDFC2D8C}" srcOrd="0" destOrd="0" presId="urn:microsoft.com/office/officeart/2005/8/layout/list1"/>
    <dgm:cxn modelId="{39A1C134-9373-034E-BD0B-DD3B667A8143}" type="presParOf" srcId="{73300830-3DBB-ED4E-B350-0C37DBB52CBC}" destId="{2AE07D27-B5FB-1447-882E-FFB2C4559610}" srcOrd="1" destOrd="0" presId="urn:microsoft.com/office/officeart/2005/8/layout/list1"/>
    <dgm:cxn modelId="{EB756CF1-D049-7442-B448-F3E9DA15BC5B}" type="presParOf" srcId="{FD2CF2A1-9CF1-D546-BE45-428D9282E929}" destId="{6C59A386-F7BB-C14E-8AFA-150C2696E191}" srcOrd="1" destOrd="0" presId="urn:microsoft.com/office/officeart/2005/8/layout/list1"/>
    <dgm:cxn modelId="{C915215D-D8D4-784C-B6AB-1B6E16815E9F}" type="presParOf" srcId="{FD2CF2A1-9CF1-D546-BE45-428D9282E929}" destId="{0779D13E-3D72-724B-ADF8-C73C83A3EE99}" srcOrd="2" destOrd="0" presId="urn:microsoft.com/office/officeart/2005/8/layout/list1"/>
    <dgm:cxn modelId="{1E39A584-B94E-2742-9BD4-534ED9F04BD5}" type="presParOf" srcId="{FD2CF2A1-9CF1-D546-BE45-428D9282E929}" destId="{790C4931-4CD0-5140-9321-887F49779D98}" srcOrd="3" destOrd="0" presId="urn:microsoft.com/office/officeart/2005/8/layout/list1"/>
    <dgm:cxn modelId="{5C2FA2E3-B95F-414C-BE3A-EA25B7047B02}" type="presParOf" srcId="{FD2CF2A1-9CF1-D546-BE45-428D9282E929}" destId="{6EC0F39D-A89F-B543-ADD8-2C46C3028231}" srcOrd="4" destOrd="0" presId="urn:microsoft.com/office/officeart/2005/8/layout/list1"/>
    <dgm:cxn modelId="{2F63A12F-5E31-334F-A1A6-7A4518D9D80F}" type="presParOf" srcId="{6EC0F39D-A89F-B543-ADD8-2C46C3028231}" destId="{845F44E2-66BF-C345-8B93-63A6D6116120}" srcOrd="0" destOrd="0" presId="urn:microsoft.com/office/officeart/2005/8/layout/list1"/>
    <dgm:cxn modelId="{1554C5B1-06CB-D749-A957-839CB91B6666}" type="presParOf" srcId="{6EC0F39D-A89F-B543-ADD8-2C46C3028231}" destId="{EBB60DCA-CF5E-2749-A5F6-39A384E9913B}" srcOrd="1" destOrd="0" presId="urn:microsoft.com/office/officeart/2005/8/layout/list1"/>
    <dgm:cxn modelId="{B8B89FA7-A433-0D49-98D1-E4BBD386E670}" type="presParOf" srcId="{FD2CF2A1-9CF1-D546-BE45-428D9282E929}" destId="{6EC4098C-223B-A247-B4B7-5CE75B2858D1}" srcOrd="5" destOrd="0" presId="urn:microsoft.com/office/officeart/2005/8/layout/list1"/>
    <dgm:cxn modelId="{7290AA35-5FCF-0C48-8C4B-D114B0FA8F01}" type="presParOf" srcId="{FD2CF2A1-9CF1-D546-BE45-428D9282E929}" destId="{BE3A799D-B099-9A4C-A930-D3CD84DD094F}" srcOrd="6" destOrd="0" presId="urn:microsoft.com/office/officeart/2005/8/layout/list1"/>
    <dgm:cxn modelId="{C162FAE0-785A-9842-9700-9D09E1C02486}" type="presParOf" srcId="{FD2CF2A1-9CF1-D546-BE45-428D9282E929}" destId="{9EE600D5-C444-CF48-B774-260B8FFC6CBE}" srcOrd="7" destOrd="0" presId="urn:microsoft.com/office/officeart/2005/8/layout/list1"/>
    <dgm:cxn modelId="{3C65AB07-E2E6-3A49-85F6-8AFFAB6EF25B}" type="presParOf" srcId="{FD2CF2A1-9CF1-D546-BE45-428D9282E929}" destId="{71031C82-A4AE-3A43-9ECF-9023B9577F84}" srcOrd="8" destOrd="0" presId="urn:microsoft.com/office/officeart/2005/8/layout/list1"/>
    <dgm:cxn modelId="{6111B602-18CE-5340-8B8B-D27A5CFAABD7}" type="presParOf" srcId="{71031C82-A4AE-3A43-9ECF-9023B9577F84}" destId="{916F89EE-A446-BF4B-98A8-92F0206244B1}" srcOrd="0" destOrd="0" presId="urn:microsoft.com/office/officeart/2005/8/layout/list1"/>
    <dgm:cxn modelId="{30406E93-3C81-8D42-BC81-E0E2E2EAFF78}" type="presParOf" srcId="{71031C82-A4AE-3A43-9ECF-9023B9577F84}" destId="{540975A3-2521-CD49-A6EE-12B431E2D78A}" srcOrd="1" destOrd="0" presId="urn:microsoft.com/office/officeart/2005/8/layout/list1"/>
    <dgm:cxn modelId="{89E33FA8-445F-F04C-ADE6-45436EA1E3D1}" type="presParOf" srcId="{FD2CF2A1-9CF1-D546-BE45-428D9282E929}" destId="{3D48CB83-13E7-9A40-B10B-80B78E76C300}" srcOrd="9" destOrd="0" presId="urn:microsoft.com/office/officeart/2005/8/layout/list1"/>
    <dgm:cxn modelId="{4CC493E6-2B24-B84A-B9C4-61F4F642C84E}" type="presParOf" srcId="{FD2CF2A1-9CF1-D546-BE45-428D9282E929}" destId="{50066CA3-CF0B-1243-B7E7-5715AC1FB6A8}" srcOrd="10" destOrd="0" presId="urn:microsoft.com/office/officeart/2005/8/layout/list1"/>
    <dgm:cxn modelId="{1BEFB21F-8B8D-444D-B414-8BF292D3FE26}" type="presParOf" srcId="{FD2CF2A1-9CF1-D546-BE45-428D9282E929}" destId="{41F5AC75-9C35-0A4A-88A6-F371106AACCF}" srcOrd="11" destOrd="0" presId="urn:microsoft.com/office/officeart/2005/8/layout/list1"/>
    <dgm:cxn modelId="{B2F1C68C-A4C9-EB45-A1E4-0B25E41D6FA3}" type="presParOf" srcId="{FD2CF2A1-9CF1-D546-BE45-428D9282E929}" destId="{3D64FF38-620B-1B46-BFF2-5F2D005CAA1A}" srcOrd="12" destOrd="0" presId="urn:microsoft.com/office/officeart/2005/8/layout/list1"/>
    <dgm:cxn modelId="{E3BE3A0F-C85C-634A-A038-1ACD97466B31}" type="presParOf" srcId="{3D64FF38-620B-1B46-BFF2-5F2D005CAA1A}" destId="{DC80EC9C-E140-F840-85F4-3155EFF9C08D}" srcOrd="0" destOrd="0" presId="urn:microsoft.com/office/officeart/2005/8/layout/list1"/>
    <dgm:cxn modelId="{0DEC237C-153B-7D42-B21D-CDEFDD20CA3E}" type="presParOf" srcId="{3D64FF38-620B-1B46-BFF2-5F2D005CAA1A}" destId="{74F04DCC-6AF5-9048-A7C7-C45DB9BAC0A5}" srcOrd="1" destOrd="0" presId="urn:microsoft.com/office/officeart/2005/8/layout/list1"/>
    <dgm:cxn modelId="{1B4C24CE-0C44-9843-ABB3-0E7F46F3D8D2}" type="presParOf" srcId="{FD2CF2A1-9CF1-D546-BE45-428D9282E929}" destId="{DE33A749-11A0-0145-A6F2-93EA7DA2BBD6}" srcOrd="13" destOrd="0" presId="urn:microsoft.com/office/officeart/2005/8/layout/list1"/>
    <dgm:cxn modelId="{692B2EDA-8E7D-7F48-8E20-14E6808F9576}" type="presParOf" srcId="{FD2CF2A1-9CF1-D546-BE45-428D9282E929}" destId="{3993DF0B-4F25-EC49-AE89-A51B0480A6A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A2E1E-833D-4F46-A95B-B8E197B79BD3}">
      <dsp:nvSpPr>
        <dsp:cNvPr id="0" name=""/>
        <dsp:cNvSpPr/>
      </dsp:nvSpPr>
      <dsp:spPr>
        <a:xfrm>
          <a:off x="637327" y="0"/>
          <a:ext cx="5444067" cy="544406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37C26-10A1-4741-A6A9-F61368A81CAA}">
      <dsp:nvSpPr>
        <dsp:cNvPr id="0" name=""/>
        <dsp:cNvSpPr/>
      </dsp:nvSpPr>
      <dsp:spPr>
        <a:xfrm>
          <a:off x="3359361" y="547330"/>
          <a:ext cx="3538643" cy="12887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BTE Students Learned</a:t>
          </a:r>
          <a:endParaRPr lang="en-US" sz="3000" kern="1200" dirty="0"/>
        </a:p>
      </dsp:txBody>
      <dsp:txXfrm>
        <a:off x="3422271" y="610240"/>
        <a:ext cx="3412823" cy="1162892"/>
      </dsp:txXfrm>
    </dsp:sp>
    <dsp:sp modelId="{1D60CA40-FABB-574B-AC19-7F56C219B417}">
      <dsp:nvSpPr>
        <dsp:cNvPr id="0" name=""/>
        <dsp:cNvSpPr/>
      </dsp:nvSpPr>
      <dsp:spPr>
        <a:xfrm>
          <a:off x="3359361" y="1997132"/>
          <a:ext cx="3538643" cy="12887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BTE Students Taught</a:t>
          </a:r>
          <a:endParaRPr lang="en-US" sz="3000" kern="1200" dirty="0"/>
        </a:p>
      </dsp:txBody>
      <dsp:txXfrm>
        <a:off x="3422271" y="2060042"/>
        <a:ext cx="3412823" cy="1162892"/>
      </dsp:txXfrm>
    </dsp:sp>
    <dsp:sp modelId="{F9C2FC9E-991C-9C4D-92E1-CFC1385C2AE8}">
      <dsp:nvSpPr>
        <dsp:cNvPr id="0" name=""/>
        <dsp:cNvSpPr/>
      </dsp:nvSpPr>
      <dsp:spPr>
        <a:xfrm>
          <a:off x="3359361" y="3446934"/>
          <a:ext cx="3538643" cy="12887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Apps Incorporated into Classes</a:t>
          </a:r>
          <a:endParaRPr lang="en-US" sz="3000" kern="1200" dirty="0"/>
        </a:p>
      </dsp:txBody>
      <dsp:txXfrm>
        <a:off x="3422271" y="3509844"/>
        <a:ext cx="3412823" cy="1162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E6691-397C-1E4B-8D76-9876B6A3E887}">
      <dsp:nvSpPr>
        <dsp:cNvPr id="0" name=""/>
        <dsp:cNvSpPr/>
      </dsp:nvSpPr>
      <dsp:spPr>
        <a:xfrm>
          <a:off x="0" y="459439"/>
          <a:ext cx="753533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028FF-E15F-1240-ABD0-E69621DDD55B}">
      <dsp:nvSpPr>
        <dsp:cNvPr id="0" name=""/>
        <dsp:cNvSpPr/>
      </dsp:nvSpPr>
      <dsp:spPr>
        <a:xfrm>
          <a:off x="376766" y="1879"/>
          <a:ext cx="5274733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372" tIns="0" rIns="19937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000000"/>
              </a:solidFill>
            </a:rPr>
            <a:t>Student Skill</a:t>
          </a:r>
          <a:endParaRPr lang="en-US" sz="3100" kern="1200" dirty="0">
            <a:solidFill>
              <a:srgbClr val="000000"/>
            </a:solidFill>
          </a:endParaRPr>
        </a:p>
      </dsp:txBody>
      <dsp:txXfrm>
        <a:off x="421438" y="46551"/>
        <a:ext cx="5185389" cy="825776"/>
      </dsp:txXfrm>
    </dsp:sp>
    <dsp:sp modelId="{F2785DFF-5B28-B14B-8349-AF46FBA44467}">
      <dsp:nvSpPr>
        <dsp:cNvPr id="0" name=""/>
        <dsp:cNvSpPr/>
      </dsp:nvSpPr>
      <dsp:spPr>
        <a:xfrm>
          <a:off x="0" y="1865599"/>
          <a:ext cx="753533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6354B-F445-D146-A1D3-3CAAB9B49470}">
      <dsp:nvSpPr>
        <dsp:cNvPr id="0" name=""/>
        <dsp:cNvSpPr/>
      </dsp:nvSpPr>
      <dsp:spPr>
        <a:xfrm>
          <a:off x="376766" y="1408039"/>
          <a:ext cx="5274733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372" tIns="0" rIns="19937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000000"/>
              </a:solidFill>
            </a:rPr>
            <a:t>Relevancy</a:t>
          </a:r>
          <a:endParaRPr lang="en-US" sz="3100" kern="1200" dirty="0">
            <a:solidFill>
              <a:srgbClr val="000000"/>
            </a:solidFill>
          </a:endParaRPr>
        </a:p>
      </dsp:txBody>
      <dsp:txXfrm>
        <a:off x="421438" y="1452711"/>
        <a:ext cx="5185389" cy="825776"/>
      </dsp:txXfrm>
    </dsp:sp>
    <dsp:sp modelId="{DAF61842-9815-8446-9D42-C3F9228CE083}">
      <dsp:nvSpPr>
        <dsp:cNvPr id="0" name=""/>
        <dsp:cNvSpPr/>
      </dsp:nvSpPr>
      <dsp:spPr>
        <a:xfrm>
          <a:off x="0" y="3271760"/>
          <a:ext cx="753533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985D5-CA42-7B4D-AAC2-23EA9B855825}">
      <dsp:nvSpPr>
        <dsp:cNvPr id="0" name=""/>
        <dsp:cNvSpPr/>
      </dsp:nvSpPr>
      <dsp:spPr>
        <a:xfrm>
          <a:off x="376766" y="2814200"/>
          <a:ext cx="5274733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372" tIns="0" rIns="19937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000000"/>
              </a:solidFill>
            </a:rPr>
            <a:t>Time</a:t>
          </a:r>
          <a:endParaRPr lang="en-US" sz="3100" kern="1200" dirty="0">
            <a:solidFill>
              <a:srgbClr val="000000"/>
            </a:solidFill>
          </a:endParaRPr>
        </a:p>
      </dsp:txBody>
      <dsp:txXfrm>
        <a:off x="421438" y="2858872"/>
        <a:ext cx="5185389" cy="825776"/>
      </dsp:txXfrm>
    </dsp:sp>
    <dsp:sp modelId="{FCFEECDC-DFD4-E047-861B-DA78DEF03172}">
      <dsp:nvSpPr>
        <dsp:cNvPr id="0" name=""/>
        <dsp:cNvSpPr/>
      </dsp:nvSpPr>
      <dsp:spPr>
        <a:xfrm>
          <a:off x="0" y="4677920"/>
          <a:ext cx="753533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6257F-FC2E-DE4A-9E58-44A7EE10B52A}">
      <dsp:nvSpPr>
        <dsp:cNvPr id="0" name=""/>
        <dsp:cNvSpPr/>
      </dsp:nvSpPr>
      <dsp:spPr>
        <a:xfrm>
          <a:off x="376766" y="4220360"/>
          <a:ext cx="5274733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372" tIns="0" rIns="19937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000000"/>
              </a:solidFill>
            </a:rPr>
            <a:t>Multiple Platforms</a:t>
          </a:r>
          <a:endParaRPr lang="en-US" sz="3100" kern="1200" dirty="0">
            <a:solidFill>
              <a:srgbClr val="000000"/>
            </a:solidFill>
          </a:endParaRPr>
        </a:p>
      </dsp:txBody>
      <dsp:txXfrm>
        <a:off x="421438" y="4265032"/>
        <a:ext cx="5185389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648200"/>
            <a:ext cx="7772400" cy="8572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95938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7B0C52-3554-1446-9995-473EFE0B0E1E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8A53BB-8465-CE46-B885-712421A9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9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B0C52-3554-1446-9995-473EFE0B0E1E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53BB-8465-CE46-B885-712421A9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B0C52-3554-1446-9995-473EFE0B0E1E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53BB-8465-CE46-B885-712421A9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B0C52-3554-1446-9995-473EFE0B0E1E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53BB-8465-CE46-B885-712421A9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B0C52-3554-1446-9995-473EFE0B0E1E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53BB-8465-CE46-B885-712421A9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2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B0C52-3554-1446-9995-473EFE0B0E1E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53BB-8465-CE46-B885-712421A9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1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B0C52-3554-1446-9995-473EFE0B0E1E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53BB-8465-CE46-B885-712421A9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9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B0C52-3554-1446-9995-473EFE0B0E1E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53BB-8465-CE46-B885-712421A9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7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B0C52-3554-1446-9995-473EFE0B0E1E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53BB-8465-CE46-B885-712421A9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6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B0C52-3554-1446-9995-473EFE0B0E1E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53BB-8465-CE46-B885-712421A9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9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B0C52-3554-1446-9995-473EFE0B0E1E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53BB-8465-CE46-B885-712421A9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6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67B0C52-3554-1446-9995-473EFE0B0E1E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A53BB-8465-CE46-B885-712421A9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2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tunes.apple.com/us/app/iannotate-pdf/id363998953?mt=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tunes.apple.com/us/app/ted/id376183339?mt=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tunes.apple.com/us/app/easybib-for-ipad/id463337216?mt=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tunes.apple.com/us/app/tinyscan-pdf-scanner-to-scan/id595563753?mt=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tunes.apple.com/us/app/dropbox/id327630330?mt=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tunes.apple.com/us/app/credit-karma-mobile-free-credit/id519817714?mt=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tunes.apple.com/us/app/payrollguru/id430034169?mt=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tunes.apple.com/us/app/simple-loan-calculator/id319268411?mt=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tunes.apple.com/us/app/spending-tracker/id548615579?mt=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tunes.apple.com/us/app/debt-manager/id482482660?mt=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itunes.apple.com/us/app/retireplan/id435739013?mt=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tunes.apple.com/us/app/budget-envelopes/id489602051?mt=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tunes.apple.com/us/app/checkbook-spending-income/id484000695?mt=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tdavis2@ilstu.edu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tunes.apple.com/us/app/nearpod/id523540409?mt=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tunes.apple.com/us/app/thinglink/id647304300?mt=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62635"/>
            <a:ext cx="7772400" cy="857250"/>
          </a:xfrm>
        </p:spPr>
        <p:txBody>
          <a:bodyPr/>
          <a:lstStyle/>
          <a:p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Lessons Learned about Using </a:t>
            </a:r>
            <a:r>
              <a:rPr lang="en-US" sz="36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iPads</a:t>
            </a:r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the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43363"/>
            <a:ext cx="6400800" cy="609600"/>
          </a:xfrm>
        </p:spPr>
        <p:txBody>
          <a:bodyPr/>
          <a:lstStyle/>
          <a:p>
            <a:pPr marL="514350" lvl="0" indent="-457200"/>
            <a:r>
              <a:rPr lang="en-US" dirty="0" smtClean="0"/>
              <a:t>Tamra S. Davis-Maxwell, Ph.D.</a:t>
            </a:r>
          </a:p>
        </p:txBody>
      </p:sp>
    </p:spTree>
    <p:extLst>
      <p:ext uri="{BB962C8B-B14F-4D97-AF65-F5344CB8AC3E}">
        <p14:creationId xmlns:p14="http://schemas.microsoft.com/office/powerpoint/2010/main" val="7108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iAnnotatePDF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267"/>
            <a:ext cx="8229600" cy="4161896"/>
          </a:xfrm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https://itunes.apple.com/us/app/iannotate-pdf/id363998953?mt=8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Screen shot 2014-01-06 at 5.36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2929467"/>
            <a:ext cx="31496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8933"/>
            <a:ext cx="8229600" cy="4077230"/>
          </a:xfrm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https://itunes.apple.com/us/app/ted/id376183339?mt=8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2400" dirty="0" smtClean="0">
              <a:effectLst/>
            </a:endParaRPr>
          </a:p>
        </p:txBody>
      </p:sp>
      <p:pic>
        <p:nvPicPr>
          <p:cNvPr id="4" name="Picture 3" descr="Screen shot 2014-01-06 at 5.38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67" y="3422895"/>
            <a:ext cx="2844800" cy="270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EasyBib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9733"/>
            <a:ext cx="8229600" cy="402643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https://itunes.apple.com/us/app/easybib-for-ipad/id463337216?mt=8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4-01-06 at 6.22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3429000"/>
            <a:ext cx="30353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Favorite General Apps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Tiny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2667"/>
            <a:ext cx="8229600" cy="4263496"/>
          </a:xfrm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https://itunes.apple.com/us/app/tinyscan-pdf-scanner-to-scan/id595563753?mt=8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Screen shot 2014-01-06 at 5.40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3154363"/>
            <a:ext cx="31623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Dropbox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8133"/>
            <a:ext cx="8229600" cy="4128030"/>
          </a:xfrm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https://itunes.apple.com/us/app/dropbox/id327630330?mt=8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2400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Screen shot 2014-01-06 at 5.34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50" y="3429000"/>
            <a:ext cx="25781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Favorite Personal Finance Apps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</a:t>
            </a:r>
            <a:r>
              <a:rPr lang="en-US" baseline="0" dirty="0" smtClean="0"/>
              <a:t> Karma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267"/>
            <a:ext cx="8229600" cy="416189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https://itunes.apple.com/us/app/credit-karma-mobile-free-credit/id519817714?mt=</a:t>
            </a:r>
            <a:r>
              <a:rPr lang="en-US" dirty="0" smtClean="0">
                <a:hlinkClick r:id="rId2"/>
              </a:rPr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4-01-06 at 5.31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3116263"/>
            <a:ext cx="31877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 Guru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733"/>
            <a:ext cx="8229600" cy="4280430"/>
          </a:xfrm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https://itunes.apple.com/us/app/payrollguru/id430034169?mt=8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dirty="0" smtClean="0">
              <a:effectLst/>
            </a:endParaRPr>
          </a:p>
        </p:txBody>
      </p:sp>
      <p:pic>
        <p:nvPicPr>
          <p:cNvPr id="4" name="Picture 3" descr="Screen shot 2014-01-06 at 5.11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67" y="2743200"/>
            <a:ext cx="29464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  <a:r>
              <a:rPr lang="en-US" baseline="0" dirty="0" smtClean="0"/>
              <a:t> Loan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267"/>
            <a:ext cx="8229600" cy="4161896"/>
          </a:xfrm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https://itunes.apple.com/us/app/simple-loan-calculator/id319268411?mt=8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dirty="0" smtClean="0">
              <a:effectLst/>
            </a:endParaRPr>
          </a:p>
        </p:txBody>
      </p:sp>
      <p:pic>
        <p:nvPicPr>
          <p:cNvPr id="4" name="Picture 3" descr="Screen shot 2014-01-06 at 5.2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33" y="3048000"/>
            <a:ext cx="25273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343685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“The most important</a:t>
            </a:r>
            <a:r>
              <a:rPr lang="en-US" sz="4000" baseline="0" dirty="0" smtClean="0">
                <a:solidFill>
                  <a:schemeClr val="tx1"/>
                </a:solidFill>
              </a:rPr>
              <a:t> thing that schools can do is not to use technology in the curriculum more, but to use it more effectively.”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5146593"/>
            <a:ext cx="7886700" cy="943057"/>
          </a:xfrm>
        </p:spPr>
        <p:txBody>
          <a:bodyPr/>
          <a:lstStyle/>
          <a:p>
            <a:pPr algn="r"/>
            <a:r>
              <a:rPr lang="en-US" dirty="0" smtClean="0"/>
              <a:t>Born </a:t>
            </a:r>
            <a:r>
              <a:rPr lang="en-US" dirty="0"/>
              <a:t>d</a:t>
            </a:r>
            <a:r>
              <a:rPr lang="en-US" dirty="0" smtClean="0"/>
              <a:t>igital:  </a:t>
            </a:r>
            <a:br>
              <a:rPr lang="en-US" dirty="0" smtClean="0"/>
            </a:br>
            <a:r>
              <a:rPr lang="en-US" dirty="0" smtClean="0"/>
              <a:t>Understanding the first generation of digital 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733"/>
            <a:ext cx="8229600" cy="4280430"/>
          </a:xfrm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https://itunes.apple.com/us/app/spending-tracker/id548615579?mt=8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dirty="0" smtClean="0">
              <a:effectLst/>
            </a:endParaRPr>
          </a:p>
        </p:txBody>
      </p:sp>
      <p:pic>
        <p:nvPicPr>
          <p:cNvPr id="4" name="Picture 3" descr="Screen shot 2014-01-06 at 5.2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2806700"/>
            <a:ext cx="26035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 Debt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267"/>
            <a:ext cx="8229600" cy="4161896"/>
          </a:xfrm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https://itunes.apple.com/us/app/debt-manager/id482482660?mt=8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Screen shot 2014-01-06 at 5.27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4" y="3039533"/>
            <a:ext cx="2641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8933"/>
            <a:ext cx="8229600" cy="4077230"/>
          </a:xfrm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https://itunes.apple.com/us/app/retireplan/id435739013?mt=</a:t>
            </a:r>
            <a:r>
              <a:rPr lang="en-US" sz="24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8</a:t>
            </a:r>
            <a:r>
              <a:rPr lang="en-US" sz="24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2400" dirty="0" smtClean="0">
              <a:effectLst/>
            </a:endParaRPr>
          </a:p>
        </p:txBody>
      </p:sp>
      <p:pic>
        <p:nvPicPr>
          <p:cNvPr id="4" name="Picture 3" descr="Screen shot 2014-01-06 at 5.30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3219450"/>
            <a:ext cx="25019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Envelopes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40941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https://itunes.apple.com/us/app/budget-envelopes/id489602051?mt=8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4-01-06 at 6.25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3192463"/>
            <a:ext cx="3073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22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Checkbook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https://itunes.apple.com/us/app/checkbook-spending-income/id484000695?mt=8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A complete </a:t>
            </a:r>
            <a:r>
              <a:rPr lang="en-US" dirty="0"/>
              <a:t>Spending, Income, </a:t>
            </a:r>
            <a:r>
              <a:rPr lang="en-US" dirty="0" err="1"/>
              <a:t>Cashflow</a:t>
            </a:r>
            <a:r>
              <a:rPr lang="en-US" dirty="0"/>
              <a:t> and Account </a:t>
            </a:r>
            <a:r>
              <a:rPr lang="en-US" dirty="0" smtClean="0"/>
              <a:t>Tracker</a:t>
            </a:r>
          </a:p>
        </p:txBody>
      </p:sp>
      <p:pic>
        <p:nvPicPr>
          <p:cNvPr id="4" name="Picture 3" descr="Screen shot 2014-01-06 at 5.18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17" y="3213100"/>
            <a:ext cx="24765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Other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from bank</a:t>
            </a:r>
          </a:p>
          <a:p>
            <a:r>
              <a:rPr lang="en-US" dirty="0" smtClean="0"/>
              <a:t>App from insurance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30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</a:t>
            </a:r>
            <a:r>
              <a:rPr lang="en-US" baseline="0" dirty="0" smtClean="0"/>
              <a:t> the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If you are interested in obtaining links to the various apps, please</a:t>
            </a:r>
            <a:r>
              <a:rPr lang="en-US" sz="3200" baseline="0" dirty="0" smtClean="0"/>
              <a:t> contact me and I will send you the iTunes links</a:t>
            </a:r>
          </a:p>
        </p:txBody>
      </p:sp>
    </p:spTree>
    <p:extLst>
      <p:ext uri="{BB962C8B-B14F-4D97-AF65-F5344CB8AC3E}">
        <p14:creationId xmlns:p14="http://schemas.microsoft.com/office/powerpoint/2010/main" val="15522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tdavis2@ilstu.edu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167313"/>
            <a:ext cx="7772400" cy="857250"/>
          </a:xfrm>
        </p:spPr>
        <p:txBody>
          <a:bodyPr/>
          <a:lstStyle/>
          <a:p>
            <a:r>
              <a:rPr lang="en-US" sz="9600" dirty="0" smtClean="0"/>
              <a:t>Questions???</a:t>
            </a:r>
            <a:endParaRPr lang="en-US" sz="9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en-US" baseline="0" dirty="0" smtClean="0"/>
              <a:t> to Project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86164497"/>
              </p:ext>
            </p:extLst>
          </p:nvPr>
        </p:nvGraphicFramePr>
        <p:xfrm>
          <a:off x="237067" y="1286932"/>
          <a:ext cx="7535333" cy="5444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7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89742347"/>
              </p:ext>
            </p:extLst>
          </p:nvPr>
        </p:nvGraphicFramePr>
        <p:xfrm>
          <a:off x="270933" y="1397000"/>
          <a:ext cx="753533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2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conorigin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51" r="-22751"/>
          <a:stretch>
            <a:fillRect/>
          </a:stretch>
        </p:blipFill>
        <p:spPr>
          <a:xfrm>
            <a:off x="-1328424" y="199416"/>
            <a:ext cx="11894823" cy="6540051"/>
          </a:xfrm>
        </p:spPr>
      </p:pic>
    </p:spTree>
    <p:extLst>
      <p:ext uri="{BB962C8B-B14F-4D97-AF65-F5344CB8AC3E}">
        <p14:creationId xmlns:p14="http://schemas.microsoft.com/office/powerpoint/2010/main" val="11817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Perspectives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9726223"/>
              </p:ext>
            </p:extLst>
          </p:nvPr>
        </p:nvGraphicFramePr>
        <p:xfrm>
          <a:off x="169333" y="880533"/>
          <a:ext cx="8331199" cy="597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Favorite</a:t>
            </a:r>
            <a:r>
              <a:rPr lang="en-US" baseline="0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Teaching </a:t>
            </a:r>
            <a:r>
              <a:rPr lang="en-US" dirty="0" smtClean="0">
                <a:solidFill>
                  <a:srgbClr val="000000"/>
                </a:solidFill>
              </a:rPr>
              <a:t>Apps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Nearpod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5867"/>
            <a:ext cx="8229600" cy="406029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https://itunes.apple.com/us/app/nearpod/id523540409?mt=8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4-01-06 at 6.21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64" y="3153833"/>
            <a:ext cx="3030872" cy="28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3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Thinglink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267"/>
            <a:ext cx="8229600" cy="4161896"/>
          </a:xfrm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https://itunes.apple.com/us/app/thinglink/id647304300?mt=8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2400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Screen shot 2014-01-06 at 5.37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1663"/>
            <a:ext cx="3048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desig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Back to school design template</Template>
  <TotalTime>228</TotalTime>
  <Words>205</Words>
  <Application>Microsoft Office PowerPoint</Application>
  <PresentationFormat>On-screen Show (4:3)</PresentationFormat>
  <Paragraphs>59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Back to school design template</vt:lpstr>
      <vt:lpstr>Lessons Learned about Using iPads in the Classroom</vt:lpstr>
      <vt:lpstr>“The most important thing that schools can do is not to use technology in the curriculum more, but to use it more effectively.”</vt:lpstr>
      <vt:lpstr>Introduction to Project</vt:lpstr>
      <vt:lpstr>Lessons Learned</vt:lpstr>
      <vt:lpstr>PowerPoint Presentation</vt:lpstr>
      <vt:lpstr>Student Perspectives</vt:lpstr>
      <vt:lpstr>Favorite Teaching Apps</vt:lpstr>
      <vt:lpstr>Nearpod</vt:lpstr>
      <vt:lpstr>Thinglink</vt:lpstr>
      <vt:lpstr>iAnnotatePDF</vt:lpstr>
      <vt:lpstr>TED</vt:lpstr>
      <vt:lpstr>EasyBib</vt:lpstr>
      <vt:lpstr>Favorite General Apps</vt:lpstr>
      <vt:lpstr>Tiny Scan</vt:lpstr>
      <vt:lpstr>Dropbox</vt:lpstr>
      <vt:lpstr>Favorite Personal Finance Apps</vt:lpstr>
      <vt:lpstr>Credit Karma</vt:lpstr>
      <vt:lpstr>Payroll Guru</vt:lpstr>
      <vt:lpstr>Simple Loan Calculator</vt:lpstr>
      <vt:lpstr>Spending Tracker</vt:lpstr>
      <vt:lpstr> Debt Manager</vt:lpstr>
      <vt:lpstr>Retire Plan</vt:lpstr>
      <vt:lpstr>Budget Envelopes</vt:lpstr>
      <vt:lpstr>Checkbook</vt:lpstr>
      <vt:lpstr>Other Apps</vt:lpstr>
      <vt:lpstr>Finding the Apps</vt:lpstr>
      <vt:lpstr>tdavis2@ilstu.edu</vt:lpstr>
      <vt:lpstr>Questions???</vt:lpstr>
    </vt:vector>
  </TitlesOfParts>
  <Company>3-D Manufacturing,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Expectations</dc:title>
  <dc:creator>Tamra Davis</dc:creator>
  <cp:lastModifiedBy>Thomas W Silvia</cp:lastModifiedBy>
  <cp:revision>18</cp:revision>
  <dcterms:created xsi:type="dcterms:W3CDTF">2013-08-13T13:21:55Z</dcterms:created>
  <dcterms:modified xsi:type="dcterms:W3CDTF">2014-01-14T14:11:12Z</dcterms:modified>
</cp:coreProperties>
</file>